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6"/>
  </p:notesMasterIdLst>
  <p:sldIdLst>
    <p:sldId id="256" r:id="rId2"/>
    <p:sldId id="305" r:id="rId3"/>
    <p:sldId id="439" r:id="rId4"/>
    <p:sldId id="503" r:id="rId5"/>
    <p:sldId id="504" r:id="rId6"/>
    <p:sldId id="507" r:id="rId7"/>
    <p:sldId id="506" r:id="rId8"/>
    <p:sldId id="508" r:id="rId9"/>
    <p:sldId id="509" r:id="rId10"/>
    <p:sldId id="510" r:id="rId11"/>
    <p:sldId id="511" r:id="rId12"/>
    <p:sldId id="512" r:id="rId13"/>
    <p:sldId id="513" r:id="rId14"/>
    <p:sldId id="275" r:id="rId15"/>
  </p:sldIdLst>
  <p:sldSz cx="9144000" cy="5143500" type="screen16x9"/>
  <p:notesSz cx="6797675" cy="9926638"/>
  <p:embeddedFontLst>
    <p:embeddedFont>
      <p:font typeface="Helvetica Neue" panose="020B060402020202020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4" roundtripDataSignature="AMtx7mgnQ50kSu9BvxZs49pTQzsWXudiu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1D34A"/>
    <a:srgbClr val="1E246E"/>
    <a:srgbClr val="6D9D31"/>
    <a:srgbClr val="006CB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70BB43F-6739-4C8F-9859-6BBE0D53EF2F}">
  <a:tblStyle styleId="{870BB43F-6739-4C8F-9859-6BBE0D53EF2F}"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7" d="100"/>
          <a:sy n="127" d="100"/>
        </p:scale>
        <p:origin x="250" y="72"/>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3" Type="http://schemas.openxmlformats.org/officeDocument/2006/relationships/slide" Target="slides/slide2.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54"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5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CA3AA114-D92B-F527-FD55-8C615A509606}"/>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1C73B8CE-AD47-1726-DF10-A856863EC423}"/>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B9E37166-D9CA-0570-C58F-1A4257388209}"/>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4510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08991A85-F59C-8F2B-6B97-1767F88F1D0D}"/>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E5F8E9BA-8120-FB5D-4689-43997C032C99}"/>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B9E10BB6-AC20-E3E0-66C1-466642F773AB}"/>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6791735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0BD71C42-720E-6823-B2F6-BB3C68A5AE2E}"/>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26A225C0-7EF2-F172-F48D-0720C4E650E5}"/>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6384B4F1-3D44-F09F-1559-4EF328FC7956}"/>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9783755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5"/>
        <p:cNvGrpSpPr/>
        <p:nvPr/>
      </p:nvGrpSpPr>
      <p:grpSpPr>
        <a:xfrm>
          <a:off x="0" y="0"/>
          <a:ext cx="0" cy="0"/>
          <a:chOff x="0" y="0"/>
          <a:chExt cx="0" cy="0"/>
        </a:xfrm>
      </p:grpSpPr>
      <p:sp>
        <p:nvSpPr>
          <p:cNvPr id="626" name="Google Shape;626;p9: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27" name="Google Shape;627;p9: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23:notes"/>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777074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B1519990-C02D-18E3-DBC6-BD415DDDD820}"/>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341B5707-AF8C-53B3-513A-C613C9463B83}"/>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E5AA2CBB-4A52-AAE6-C0A9-125F98749701}"/>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56051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FEA36F6D-50C9-6012-42E4-D0680CEED9E9}"/>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C27104D5-53AF-4E7E-3E7C-7B7215E63D7B}"/>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564DB6E8-919C-95D6-FC21-1F3CA46747B5}"/>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946754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38BBC9A2-80F5-363B-CB3E-7300CEDED346}"/>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8C41C468-F544-D115-3450-EA0D54024B78}"/>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D064E19C-4199-F27D-E2A0-13BD0980D030}"/>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291484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1BA77F76-2E6B-56F2-07DF-550F9E0F2374}"/>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73AAF521-C8A2-0844-E381-B039A1E19164}"/>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92F90946-B16A-1DBA-4492-CDF7302D6A99}"/>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4578916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C3E4F250-113E-9198-C1B5-1EA1CA1DACB8}"/>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100B6733-CF41-DC97-FBDA-144B4878205C}"/>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C8BA0FB1-5929-92A2-071C-C0C9A3773D48}"/>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960053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E063F3BD-C3CF-859C-66D6-5FD963F878B9}"/>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BB2C1595-2F21-8750-A003-E027A789F002}"/>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67E13E20-600D-1451-3569-4D0DDAED6AE2}"/>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77937387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a:extLst>
            <a:ext uri="{FF2B5EF4-FFF2-40B4-BE49-F238E27FC236}">
              <a16:creationId xmlns:a16="http://schemas.microsoft.com/office/drawing/2014/main" id="{DD0723EF-4FA5-7D5B-9F35-6D1577152BE9}"/>
            </a:ext>
          </a:extLst>
        </p:cNvPr>
        <p:cNvGrpSpPr/>
        <p:nvPr/>
      </p:nvGrpSpPr>
      <p:grpSpPr>
        <a:xfrm>
          <a:off x="0" y="0"/>
          <a:ext cx="0" cy="0"/>
          <a:chOff x="0" y="0"/>
          <a:chExt cx="0" cy="0"/>
        </a:xfrm>
      </p:grpSpPr>
      <p:sp>
        <p:nvSpPr>
          <p:cNvPr id="111" name="Google Shape;111;p23:notes">
            <a:extLst>
              <a:ext uri="{FF2B5EF4-FFF2-40B4-BE49-F238E27FC236}">
                <a16:creationId xmlns:a16="http://schemas.microsoft.com/office/drawing/2014/main" id="{B9A3FEBA-E166-B2E3-BB77-F22C6DECCDB3}"/>
              </a:ext>
            </a:extLst>
          </p:cNvPr>
          <p:cNvSpPr txBox="1">
            <a:spLocks noGrp="1"/>
          </p:cNvSpPr>
          <p:nvPr>
            <p:ph type="body" idx="1"/>
          </p:nvPr>
        </p:nvSpPr>
        <p:spPr>
          <a:xfrm>
            <a:off x="679768" y="4715153"/>
            <a:ext cx="5438140" cy="4466987"/>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12" name="Google Shape;112;p23:notes">
            <a:extLst>
              <a:ext uri="{FF2B5EF4-FFF2-40B4-BE49-F238E27FC236}">
                <a16:creationId xmlns:a16="http://schemas.microsoft.com/office/drawing/2014/main" id="{B3C74922-93D2-A888-0019-4355BD9C9853}"/>
              </a:ext>
            </a:extLst>
          </p:cNvPr>
          <p:cNvSpPr>
            <a:spLocks noGrp="1" noRot="1" noChangeAspect="1"/>
          </p:cNvSpPr>
          <p:nvPr>
            <p:ph type="sldImg" idx="2"/>
          </p:nvPr>
        </p:nvSpPr>
        <p:spPr>
          <a:xfrm>
            <a:off x="90488" y="744538"/>
            <a:ext cx="6616700" cy="3722687"/>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980258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11"/>
          <p:cNvSpPr txBox="1">
            <a:spLocks noGrp="1"/>
          </p:cNvSpPr>
          <p:nvPr>
            <p:ph type="ctrTitle"/>
          </p:nvPr>
        </p:nvSpPr>
        <p:spPr>
          <a:xfrm>
            <a:off x="685800" y="1597825"/>
            <a:ext cx="7772400" cy="1102519"/>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11"/>
          <p:cNvSpPr txBox="1">
            <a:spLocks noGrp="1"/>
          </p:cNvSpPr>
          <p:nvPr>
            <p:ph type="subTitle" idx="1"/>
          </p:nvPr>
        </p:nvSpPr>
        <p:spPr>
          <a:xfrm>
            <a:off x="1371600" y="2914650"/>
            <a:ext cx="6400800" cy="1314450"/>
          </a:xfrm>
          <a:prstGeom prst="rect">
            <a:avLst/>
          </a:prstGeom>
          <a:noFill/>
          <a:ln>
            <a:noFill/>
          </a:ln>
        </p:spPr>
        <p:txBody>
          <a:bodyPr spcFirstLastPara="1" wrap="square" lIns="91425" tIns="45700" rIns="91425" bIns="45700" anchor="t" anchorCtr="0">
            <a:norm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a:endParaRPr/>
          </a:p>
        </p:txBody>
      </p:sp>
      <p:sp>
        <p:nvSpPr>
          <p:cNvPr id="14" name="Google Shape;14;p11"/>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11"/>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11"/>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0"/>
        <p:cNvGrpSpPr/>
        <p:nvPr/>
      </p:nvGrpSpPr>
      <p:grpSpPr>
        <a:xfrm>
          <a:off x="0" y="0"/>
          <a:ext cx="0" cy="0"/>
          <a:chOff x="0" y="0"/>
          <a:chExt cx="0" cy="0"/>
        </a:xfrm>
      </p:grpSpPr>
      <p:sp>
        <p:nvSpPr>
          <p:cNvPr id="71" name="Google Shape;71;p21"/>
          <p:cNvSpPr txBox="1">
            <a:spLocks noGrp="1"/>
          </p:cNvSpPr>
          <p:nvPr>
            <p:ph type="title"/>
          </p:nvPr>
        </p:nvSpPr>
        <p:spPr>
          <a:xfrm rot="5400000">
            <a:off x="6012656" y="771525"/>
            <a:ext cx="3290888" cy="20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21"/>
          <p:cNvSpPr txBox="1">
            <a:spLocks noGrp="1"/>
          </p:cNvSpPr>
          <p:nvPr>
            <p:ph type="body" idx="1"/>
          </p:nvPr>
        </p:nvSpPr>
        <p:spPr>
          <a:xfrm rot="5400000">
            <a:off x="1821656" y="-1209675"/>
            <a:ext cx="3290888" cy="60198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73" name="Google Shape;73;p21"/>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1"/>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5" name="Google Shape;75;p21"/>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6"/>
        <p:cNvGrpSpPr/>
        <p:nvPr/>
      </p:nvGrpSpPr>
      <p:grpSpPr>
        <a:xfrm>
          <a:off x="0" y="0"/>
          <a:ext cx="0" cy="0"/>
          <a:chOff x="0" y="0"/>
          <a:chExt cx="0" cy="0"/>
        </a:xfrm>
      </p:grpSpPr>
      <p:sp>
        <p:nvSpPr>
          <p:cNvPr id="77" name="Google Shape;77;p47"/>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47"/>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47"/>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SzPts val="1200"/>
              <a:buNone/>
              <a:defRPr/>
            </a:lvl1pPr>
            <a:lvl2pPr marL="0" marR="0" lvl="1" indent="0" algn="r">
              <a:lnSpc>
                <a:spcPct val="100000"/>
              </a:lnSpc>
              <a:spcBef>
                <a:spcPts val="0"/>
              </a:spcBef>
              <a:spcAft>
                <a:spcPts val="0"/>
              </a:spcAft>
              <a:buSzPts val="1200"/>
              <a:buNone/>
              <a:defRPr/>
            </a:lvl2pPr>
            <a:lvl3pPr marL="0" marR="0" lvl="2" indent="0" algn="r">
              <a:lnSpc>
                <a:spcPct val="100000"/>
              </a:lnSpc>
              <a:spcBef>
                <a:spcPts val="0"/>
              </a:spcBef>
              <a:spcAft>
                <a:spcPts val="0"/>
              </a:spcAft>
              <a:buSzPts val="1200"/>
              <a:buNone/>
              <a:defRPr/>
            </a:lvl3pPr>
            <a:lvl4pPr marL="0" marR="0" lvl="3" indent="0" algn="r">
              <a:lnSpc>
                <a:spcPct val="100000"/>
              </a:lnSpc>
              <a:spcBef>
                <a:spcPts val="0"/>
              </a:spcBef>
              <a:spcAft>
                <a:spcPts val="0"/>
              </a:spcAft>
              <a:buSzPts val="1200"/>
              <a:buNone/>
              <a:defRPr/>
            </a:lvl4pPr>
            <a:lvl5pPr marL="0" marR="0" lvl="4" indent="0" algn="r">
              <a:lnSpc>
                <a:spcPct val="100000"/>
              </a:lnSpc>
              <a:spcBef>
                <a:spcPts val="0"/>
              </a:spcBef>
              <a:spcAft>
                <a:spcPts val="0"/>
              </a:spcAft>
              <a:buSzPts val="1200"/>
              <a:buNone/>
              <a:defRPr/>
            </a:lvl5pPr>
            <a:lvl6pPr marL="0" marR="0" lvl="5" indent="0" algn="r">
              <a:lnSpc>
                <a:spcPct val="100000"/>
              </a:lnSpc>
              <a:spcBef>
                <a:spcPts val="0"/>
              </a:spcBef>
              <a:spcAft>
                <a:spcPts val="0"/>
              </a:spcAft>
              <a:buSzPts val="1200"/>
              <a:buNone/>
              <a:defRPr/>
            </a:lvl6pPr>
            <a:lvl7pPr marL="0" marR="0" lvl="6" indent="0" algn="r">
              <a:lnSpc>
                <a:spcPct val="100000"/>
              </a:lnSpc>
              <a:spcBef>
                <a:spcPts val="0"/>
              </a:spcBef>
              <a:spcAft>
                <a:spcPts val="0"/>
              </a:spcAft>
              <a:buSzPts val="1200"/>
              <a:buNone/>
              <a:defRPr/>
            </a:lvl7pPr>
            <a:lvl8pPr marL="0" marR="0" lvl="7" indent="0" algn="r">
              <a:lnSpc>
                <a:spcPct val="100000"/>
              </a:lnSpc>
              <a:spcBef>
                <a:spcPts val="0"/>
              </a:spcBef>
              <a:spcAft>
                <a:spcPts val="0"/>
              </a:spcAft>
              <a:buSzPts val="1200"/>
              <a:buNone/>
              <a:defRPr/>
            </a:lvl8pPr>
            <a:lvl9pPr marL="0" marR="0" lvl="8" indent="0" algn="r">
              <a:lnSpc>
                <a:spcPct val="100000"/>
              </a:lnSpc>
              <a:spcBef>
                <a:spcPts val="0"/>
              </a:spcBef>
              <a:spcAft>
                <a:spcPts val="0"/>
              </a:spcAft>
              <a:buSzPts val="1200"/>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12"/>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12"/>
          <p:cNvSpPr txBox="1">
            <a:spLocks noGrp="1"/>
          </p:cNvSpPr>
          <p:nvPr>
            <p:ph type="body" idx="1"/>
          </p:nvPr>
        </p:nvSpPr>
        <p:spPr>
          <a:xfrm>
            <a:off x="457200" y="1200151"/>
            <a:ext cx="8229600" cy="3394472"/>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20" name="Google Shape;20;p12"/>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2"/>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12"/>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3"/>
          <p:cNvSpPr txBox="1">
            <a:spLocks noGrp="1"/>
          </p:cNvSpPr>
          <p:nvPr>
            <p:ph type="title"/>
          </p:nvPr>
        </p:nvSpPr>
        <p:spPr>
          <a:xfrm>
            <a:off x="722313" y="3305176"/>
            <a:ext cx="7772400" cy="1021556"/>
          </a:xfrm>
          <a:prstGeom prst="rect">
            <a:avLst/>
          </a:prstGeom>
          <a:noFill/>
          <a:ln>
            <a:noFill/>
          </a:ln>
        </p:spPr>
        <p:txBody>
          <a:bodyPr spcFirstLastPara="1" wrap="square" lIns="91425" tIns="45700" rIns="91425" bIns="45700" anchor="t" anchorCtr="0">
            <a:normAutofit/>
          </a:bodyPr>
          <a:lstStyle>
            <a:lvl1pPr lvl="0" algn="l">
              <a:lnSpc>
                <a:spcPct val="100000"/>
              </a:lnSpc>
              <a:spcBef>
                <a:spcPts val="0"/>
              </a:spcBef>
              <a:spcAft>
                <a:spcPts val="0"/>
              </a:spcAft>
              <a:buClr>
                <a:schemeClr val="dk1"/>
              </a:buClr>
              <a:buSzPts val="4000"/>
              <a:buFont typeface="Calibri"/>
              <a:buNone/>
              <a:defRPr sz="4000" b="1"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13"/>
          <p:cNvSpPr txBox="1">
            <a:spLocks noGrp="1"/>
          </p:cNvSpPr>
          <p:nvPr>
            <p:ph type="body" idx="1"/>
          </p:nvPr>
        </p:nvSpPr>
        <p:spPr>
          <a:xfrm>
            <a:off x="722313" y="2180035"/>
            <a:ext cx="7772400" cy="1125140"/>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00"/>
              </a:spcBef>
              <a:spcAft>
                <a:spcPts val="0"/>
              </a:spcAft>
              <a:buClr>
                <a:srgbClr val="888888"/>
              </a:buClr>
              <a:buSzPts val="2000"/>
              <a:buNone/>
              <a:defRPr sz="2000">
                <a:solidFill>
                  <a:srgbClr val="888888"/>
                </a:solidFill>
              </a:defRPr>
            </a:lvl1pPr>
            <a:lvl2pPr marL="914400" lvl="1" indent="-228600" algn="l">
              <a:lnSpc>
                <a:spcPct val="100000"/>
              </a:lnSpc>
              <a:spcBef>
                <a:spcPts val="360"/>
              </a:spcBef>
              <a:spcAft>
                <a:spcPts val="0"/>
              </a:spcAft>
              <a:buClr>
                <a:srgbClr val="888888"/>
              </a:buClr>
              <a:buSzPts val="1800"/>
              <a:buNone/>
              <a:defRPr sz="1800">
                <a:solidFill>
                  <a:srgbClr val="888888"/>
                </a:solidFill>
              </a:defRPr>
            </a:lvl2pPr>
            <a:lvl3pPr marL="1371600" lvl="2" indent="-228600" algn="l">
              <a:lnSpc>
                <a:spcPct val="100000"/>
              </a:lnSpc>
              <a:spcBef>
                <a:spcPts val="320"/>
              </a:spcBef>
              <a:spcAft>
                <a:spcPts val="0"/>
              </a:spcAft>
              <a:buClr>
                <a:srgbClr val="888888"/>
              </a:buClr>
              <a:buSzPts val="1600"/>
              <a:buNone/>
              <a:defRPr sz="1600">
                <a:solidFill>
                  <a:srgbClr val="888888"/>
                </a:solidFill>
              </a:defRPr>
            </a:lvl3pPr>
            <a:lvl4pPr marL="1828800" lvl="3" indent="-228600" algn="l">
              <a:lnSpc>
                <a:spcPct val="100000"/>
              </a:lnSpc>
              <a:spcBef>
                <a:spcPts val="280"/>
              </a:spcBef>
              <a:spcAft>
                <a:spcPts val="0"/>
              </a:spcAft>
              <a:buClr>
                <a:srgbClr val="888888"/>
              </a:buClr>
              <a:buSzPts val="1400"/>
              <a:buNone/>
              <a:defRPr sz="1400">
                <a:solidFill>
                  <a:srgbClr val="888888"/>
                </a:solidFill>
              </a:defRPr>
            </a:lvl4pPr>
            <a:lvl5pPr marL="2286000" lvl="4" indent="-228600" algn="l">
              <a:lnSpc>
                <a:spcPct val="100000"/>
              </a:lnSpc>
              <a:spcBef>
                <a:spcPts val="280"/>
              </a:spcBef>
              <a:spcAft>
                <a:spcPts val="0"/>
              </a:spcAft>
              <a:buClr>
                <a:srgbClr val="888888"/>
              </a:buClr>
              <a:buSzPts val="1400"/>
              <a:buNone/>
              <a:defRPr sz="1400">
                <a:solidFill>
                  <a:srgbClr val="888888"/>
                </a:solidFill>
              </a:defRPr>
            </a:lvl5pPr>
            <a:lvl6pPr marL="2743200" lvl="5" indent="-228600" algn="l">
              <a:lnSpc>
                <a:spcPct val="100000"/>
              </a:lnSpc>
              <a:spcBef>
                <a:spcPts val="280"/>
              </a:spcBef>
              <a:spcAft>
                <a:spcPts val="0"/>
              </a:spcAft>
              <a:buClr>
                <a:srgbClr val="888888"/>
              </a:buClr>
              <a:buSzPts val="1400"/>
              <a:buNone/>
              <a:defRPr sz="1400">
                <a:solidFill>
                  <a:srgbClr val="888888"/>
                </a:solidFill>
              </a:defRPr>
            </a:lvl6pPr>
            <a:lvl7pPr marL="3200400" lvl="6" indent="-228600" algn="l">
              <a:lnSpc>
                <a:spcPct val="100000"/>
              </a:lnSpc>
              <a:spcBef>
                <a:spcPts val="280"/>
              </a:spcBef>
              <a:spcAft>
                <a:spcPts val="0"/>
              </a:spcAft>
              <a:buClr>
                <a:srgbClr val="888888"/>
              </a:buClr>
              <a:buSzPts val="1400"/>
              <a:buNone/>
              <a:defRPr sz="1400">
                <a:solidFill>
                  <a:srgbClr val="888888"/>
                </a:solidFill>
              </a:defRPr>
            </a:lvl7pPr>
            <a:lvl8pPr marL="3657600" lvl="7" indent="-228600" algn="l">
              <a:lnSpc>
                <a:spcPct val="100000"/>
              </a:lnSpc>
              <a:spcBef>
                <a:spcPts val="280"/>
              </a:spcBef>
              <a:spcAft>
                <a:spcPts val="0"/>
              </a:spcAft>
              <a:buClr>
                <a:srgbClr val="888888"/>
              </a:buClr>
              <a:buSzPts val="1400"/>
              <a:buNone/>
              <a:defRPr sz="1400">
                <a:solidFill>
                  <a:srgbClr val="888888"/>
                </a:solidFill>
              </a:defRPr>
            </a:lvl8pPr>
            <a:lvl9pPr marL="4114800" lvl="8" indent="-228600" algn="l">
              <a:lnSpc>
                <a:spcPct val="100000"/>
              </a:lnSpc>
              <a:spcBef>
                <a:spcPts val="280"/>
              </a:spcBef>
              <a:spcAft>
                <a:spcPts val="0"/>
              </a:spcAft>
              <a:buClr>
                <a:srgbClr val="888888"/>
              </a:buClr>
              <a:buSzPts val="1400"/>
              <a:buNone/>
              <a:defRPr sz="1400">
                <a:solidFill>
                  <a:srgbClr val="888888"/>
                </a:solidFill>
              </a:defRPr>
            </a:lvl9pPr>
          </a:lstStyle>
          <a:p>
            <a:endParaRPr/>
          </a:p>
        </p:txBody>
      </p:sp>
      <p:sp>
        <p:nvSpPr>
          <p:cNvPr id="26" name="Google Shape;26;p13"/>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3"/>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13"/>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4"/>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14"/>
          <p:cNvSpPr txBox="1">
            <a:spLocks noGrp="1"/>
          </p:cNvSpPr>
          <p:nvPr>
            <p:ph type="body" idx="1"/>
          </p:nvPr>
        </p:nvSpPr>
        <p:spPr>
          <a:xfrm>
            <a:off x="457200" y="900113"/>
            <a:ext cx="4038600" cy="2545556"/>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2" name="Google Shape;32;p14"/>
          <p:cNvSpPr txBox="1">
            <a:spLocks noGrp="1"/>
          </p:cNvSpPr>
          <p:nvPr>
            <p:ph type="body" idx="2"/>
          </p:nvPr>
        </p:nvSpPr>
        <p:spPr>
          <a:xfrm>
            <a:off x="4648200" y="900113"/>
            <a:ext cx="4038600" cy="2545556"/>
          </a:xfrm>
          <a:prstGeom prst="rect">
            <a:avLst/>
          </a:prstGeom>
          <a:noFill/>
          <a:ln>
            <a:noFill/>
          </a:ln>
        </p:spPr>
        <p:txBody>
          <a:bodyPr spcFirstLastPara="1" wrap="square" lIns="91425" tIns="45700" rIns="91425" bIns="45700" anchor="t" anchorCtr="0">
            <a:normAutofit/>
          </a:bodyPr>
          <a:lstStyle>
            <a:lvl1pPr marL="457200" lvl="0" indent="-406400" algn="l">
              <a:lnSpc>
                <a:spcPct val="100000"/>
              </a:lnSpc>
              <a:spcBef>
                <a:spcPts val="560"/>
              </a:spcBef>
              <a:spcAft>
                <a:spcPts val="0"/>
              </a:spcAft>
              <a:buClr>
                <a:schemeClr val="dk1"/>
              </a:buClr>
              <a:buSzPts val="2800"/>
              <a:buChar char="•"/>
              <a:defRPr sz="2800"/>
            </a:lvl1pPr>
            <a:lvl2pPr marL="914400" lvl="1" indent="-381000" algn="l">
              <a:lnSpc>
                <a:spcPct val="100000"/>
              </a:lnSpc>
              <a:spcBef>
                <a:spcPts val="480"/>
              </a:spcBef>
              <a:spcAft>
                <a:spcPts val="0"/>
              </a:spcAft>
              <a:buClr>
                <a:schemeClr val="dk1"/>
              </a:buClr>
              <a:buSzPts val="2400"/>
              <a:buChar char="–"/>
              <a:defRPr sz="2400"/>
            </a:lvl2pPr>
            <a:lvl3pPr marL="1371600" lvl="2" indent="-355600" algn="l">
              <a:lnSpc>
                <a:spcPct val="100000"/>
              </a:lnSpc>
              <a:spcBef>
                <a:spcPts val="400"/>
              </a:spcBef>
              <a:spcAft>
                <a:spcPts val="0"/>
              </a:spcAft>
              <a:buClr>
                <a:schemeClr val="dk1"/>
              </a:buClr>
              <a:buSzPts val="2000"/>
              <a:buChar char="•"/>
              <a:defRPr sz="2000"/>
            </a:lvl3pPr>
            <a:lvl4pPr marL="1828800" lvl="3" indent="-342900" algn="l">
              <a:lnSpc>
                <a:spcPct val="100000"/>
              </a:lnSpc>
              <a:spcBef>
                <a:spcPts val="360"/>
              </a:spcBef>
              <a:spcAft>
                <a:spcPts val="0"/>
              </a:spcAft>
              <a:buClr>
                <a:schemeClr val="dk1"/>
              </a:buClr>
              <a:buSzPts val="1800"/>
              <a:buChar char="–"/>
              <a:defRPr sz="1800"/>
            </a:lvl4pPr>
            <a:lvl5pPr marL="2286000" lvl="4" indent="-342900" algn="l">
              <a:lnSpc>
                <a:spcPct val="100000"/>
              </a:lnSpc>
              <a:spcBef>
                <a:spcPts val="360"/>
              </a:spcBef>
              <a:spcAft>
                <a:spcPts val="0"/>
              </a:spcAft>
              <a:buClr>
                <a:schemeClr val="dk1"/>
              </a:buClr>
              <a:buSzPts val="1800"/>
              <a:buChar char="»"/>
              <a:defRPr sz="1800"/>
            </a:lvl5pPr>
            <a:lvl6pPr marL="2743200" lvl="5" indent="-342900" algn="l">
              <a:lnSpc>
                <a:spcPct val="100000"/>
              </a:lnSpc>
              <a:spcBef>
                <a:spcPts val="360"/>
              </a:spcBef>
              <a:spcAft>
                <a:spcPts val="0"/>
              </a:spcAft>
              <a:buClr>
                <a:schemeClr val="dk1"/>
              </a:buClr>
              <a:buSzPts val="1800"/>
              <a:buChar char="•"/>
              <a:defRPr sz="1800"/>
            </a:lvl6pPr>
            <a:lvl7pPr marL="3200400" lvl="6" indent="-342900" algn="l">
              <a:lnSpc>
                <a:spcPct val="100000"/>
              </a:lnSpc>
              <a:spcBef>
                <a:spcPts val="360"/>
              </a:spcBef>
              <a:spcAft>
                <a:spcPts val="0"/>
              </a:spcAft>
              <a:buClr>
                <a:schemeClr val="dk1"/>
              </a:buClr>
              <a:buSzPts val="1800"/>
              <a:buChar char="•"/>
              <a:defRPr sz="1800"/>
            </a:lvl7pPr>
            <a:lvl8pPr marL="3657600" lvl="7" indent="-342900" algn="l">
              <a:lnSpc>
                <a:spcPct val="100000"/>
              </a:lnSpc>
              <a:spcBef>
                <a:spcPts val="360"/>
              </a:spcBef>
              <a:spcAft>
                <a:spcPts val="0"/>
              </a:spcAft>
              <a:buClr>
                <a:schemeClr val="dk1"/>
              </a:buClr>
              <a:buSzPts val="1800"/>
              <a:buChar char="•"/>
              <a:defRPr sz="1800"/>
            </a:lvl8pPr>
            <a:lvl9pPr marL="4114800" lvl="8" indent="-342900" algn="l">
              <a:lnSpc>
                <a:spcPct val="100000"/>
              </a:lnSpc>
              <a:spcBef>
                <a:spcPts val="360"/>
              </a:spcBef>
              <a:spcAft>
                <a:spcPts val="0"/>
              </a:spcAft>
              <a:buClr>
                <a:schemeClr val="dk1"/>
              </a:buClr>
              <a:buSzPts val="1800"/>
              <a:buChar char="•"/>
              <a:defRPr sz="1800"/>
            </a:lvl9pPr>
          </a:lstStyle>
          <a:p>
            <a:endParaRPr/>
          </a:p>
        </p:txBody>
      </p:sp>
      <p:sp>
        <p:nvSpPr>
          <p:cNvPr id="33" name="Google Shape;33;p14"/>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14"/>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4"/>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5"/>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4400"/>
              <a:buFont typeface="Calibri"/>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5"/>
          <p:cNvSpPr txBox="1">
            <a:spLocks noGrp="1"/>
          </p:cNvSpPr>
          <p:nvPr>
            <p:ph type="body" idx="1"/>
          </p:nvPr>
        </p:nvSpPr>
        <p:spPr>
          <a:xfrm>
            <a:off x="457203" y="1151335"/>
            <a:ext cx="4040188" cy="47982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39" name="Google Shape;39;p15"/>
          <p:cNvSpPr txBox="1">
            <a:spLocks noGrp="1"/>
          </p:cNvSpPr>
          <p:nvPr>
            <p:ph type="body" idx="2"/>
          </p:nvPr>
        </p:nvSpPr>
        <p:spPr>
          <a:xfrm>
            <a:off x="457203" y="1631156"/>
            <a:ext cx="4040188" cy="296346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0" name="Google Shape;40;p15"/>
          <p:cNvSpPr txBox="1">
            <a:spLocks noGrp="1"/>
          </p:cNvSpPr>
          <p:nvPr>
            <p:ph type="body" idx="3"/>
          </p:nvPr>
        </p:nvSpPr>
        <p:spPr>
          <a:xfrm>
            <a:off x="4645030" y="1151335"/>
            <a:ext cx="4041775" cy="47982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480"/>
              </a:spcBef>
              <a:spcAft>
                <a:spcPts val="0"/>
              </a:spcAft>
              <a:buClr>
                <a:schemeClr val="dk1"/>
              </a:buClr>
              <a:buSzPts val="2400"/>
              <a:buNone/>
              <a:defRPr sz="2400" b="1"/>
            </a:lvl1pPr>
            <a:lvl2pPr marL="914400" lvl="1" indent="-228600" algn="l">
              <a:lnSpc>
                <a:spcPct val="100000"/>
              </a:lnSpc>
              <a:spcBef>
                <a:spcPts val="400"/>
              </a:spcBef>
              <a:spcAft>
                <a:spcPts val="0"/>
              </a:spcAft>
              <a:buClr>
                <a:schemeClr val="dk1"/>
              </a:buClr>
              <a:buSzPts val="2000"/>
              <a:buNone/>
              <a:defRPr sz="2000" b="1"/>
            </a:lvl2pPr>
            <a:lvl3pPr marL="1371600" lvl="2" indent="-228600" algn="l">
              <a:lnSpc>
                <a:spcPct val="100000"/>
              </a:lnSpc>
              <a:spcBef>
                <a:spcPts val="360"/>
              </a:spcBef>
              <a:spcAft>
                <a:spcPts val="0"/>
              </a:spcAft>
              <a:buClr>
                <a:schemeClr val="dk1"/>
              </a:buClr>
              <a:buSzPts val="1800"/>
              <a:buNone/>
              <a:defRPr sz="1800" b="1"/>
            </a:lvl3pPr>
            <a:lvl4pPr marL="1828800" lvl="3" indent="-228600" algn="l">
              <a:lnSpc>
                <a:spcPct val="100000"/>
              </a:lnSpc>
              <a:spcBef>
                <a:spcPts val="320"/>
              </a:spcBef>
              <a:spcAft>
                <a:spcPts val="0"/>
              </a:spcAft>
              <a:buClr>
                <a:schemeClr val="dk1"/>
              </a:buClr>
              <a:buSzPts val="1600"/>
              <a:buNone/>
              <a:defRPr sz="1600" b="1"/>
            </a:lvl4pPr>
            <a:lvl5pPr marL="2286000" lvl="4" indent="-228600" algn="l">
              <a:lnSpc>
                <a:spcPct val="100000"/>
              </a:lnSpc>
              <a:spcBef>
                <a:spcPts val="320"/>
              </a:spcBef>
              <a:spcAft>
                <a:spcPts val="0"/>
              </a:spcAft>
              <a:buClr>
                <a:schemeClr val="dk1"/>
              </a:buClr>
              <a:buSzPts val="1600"/>
              <a:buNone/>
              <a:defRPr sz="1600" b="1"/>
            </a:lvl5pPr>
            <a:lvl6pPr marL="2743200" lvl="5" indent="-228600" algn="l">
              <a:lnSpc>
                <a:spcPct val="100000"/>
              </a:lnSpc>
              <a:spcBef>
                <a:spcPts val="320"/>
              </a:spcBef>
              <a:spcAft>
                <a:spcPts val="0"/>
              </a:spcAft>
              <a:buClr>
                <a:schemeClr val="dk1"/>
              </a:buClr>
              <a:buSzPts val="1600"/>
              <a:buNone/>
              <a:defRPr sz="1600" b="1"/>
            </a:lvl6pPr>
            <a:lvl7pPr marL="3200400" lvl="6" indent="-228600" algn="l">
              <a:lnSpc>
                <a:spcPct val="100000"/>
              </a:lnSpc>
              <a:spcBef>
                <a:spcPts val="320"/>
              </a:spcBef>
              <a:spcAft>
                <a:spcPts val="0"/>
              </a:spcAft>
              <a:buClr>
                <a:schemeClr val="dk1"/>
              </a:buClr>
              <a:buSzPts val="1600"/>
              <a:buNone/>
              <a:defRPr sz="1600" b="1"/>
            </a:lvl7pPr>
            <a:lvl8pPr marL="3657600" lvl="7" indent="-228600" algn="l">
              <a:lnSpc>
                <a:spcPct val="100000"/>
              </a:lnSpc>
              <a:spcBef>
                <a:spcPts val="320"/>
              </a:spcBef>
              <a:spcAft>
                <a:spcPts val="0"/>
              </a:spcAft>
              <a:buClr>
                <a:schemeClr val="dk1"/>
              </a:buClr>
              <a:buSzPts val="1600"/>
              <a:buNone/>
              <a:defRPr sz="1600" b="1"/>
            </a:lvl8pPr>
            <a:lvl9pPr marL="4114800" lvl="8" indent="-228600" algn="l">
              <a:lnSpc>
                <a:spcPct val="100000"/>
              </a:lnSpc>
              <a:spcBef>
                <a:spcPts val="320"/>
              </a:spcBef>
              <a:spcAft>
                <a:spcPts val="0"/>
              </a:spcAft>
              <a:buClr>
                <a:schemeClr val="dk1"/>
              </a:buClr>
              <a:buSzPts val="1600"/>
              <a:buNone/>
              <a:defRPr sz="1600" b="1"/>
            </a:lvl9pPr>
          </a:lstStyle>
          <a:p>
            <a:endParaRPr/>
          </a:p>
        </p:txBody>
      </p:sp>
      <p:sp>
        <p:nvSpPr>
          <p:cNvPr id="41" name="Google Shape;41;p15"/>
          <p:cNvSpPr txBox="1">
            <a:spLocks noGrp="1"/>
          </p:cNvSpPr>
          <p:nvPr>
            <p:ph type="body" idx="4"/>
          </p:nvPr>
        </p:nvSpPr>
        <p:spPr>
          <a:xfrm>
            <a:off x="4645030" y="1631156"/>
            <a:ext cx="4041775" cy="2963466"/>
          </a:xfrm>
          <a:prstGeom prst="rect">
            <a:avLst/>
          </a:prstGeom>
          <a:noFill/>
          <a:ln>
            <a:noFill/>
          </a:ln>
        </p:spPr>
        <p:txBody>
          <a:bodyPr spcFirstLastPara="1" wrap="square" lIns="91425" tIns="45700" rIns="91425" bIns="45700" anchor="t" anchorCtr="0">
            <a:normAutofit/>
          </a:bodyPr>
          <a:lstStyle>
            <a:lvl1pPr marL="457200" lvl="0" indent="-381000" algn="l">
              <a:lnSpc>
                <a:spcPct val="100000"/>
              </a:lnSpc>
              <a:spcBef>
                <a:spcPts val="480"/>
              </a:spcBef>
              <a:spcAft>
                <a:spcPts val="0"/>
              </a:spcAft>
              <a:buClr>
                <a:schemeClr val="dk1"/>
              </a:buClr>
              <a:buSzPts val="2400"/>
              <a:buChar char="•"/>
              <a:defRPr sz="2400"/>
            </a:lvl1pPr>
            <a:lvl2pPr marL="914400" lvl="1" indent="-355600" algn="l">
              <a:lnSpc>
                <a:spcPct val="100000"/>
              </a:lnSpc>
              <a:spcBef>
                <a:spcPts val="400"/>
              </a:spcBef>
              <a:spcAft>
                <a:spcPts val="0"/>
              </a:spcAft>
              <a:buClr>
                <a:schemeClr val="dk1"/>
              </a:buClr>
              <a:buSzPts val="2000"/>
              <a:buChar char="–"/>
              <a:defRPr sz="2000"/>
            </a:lvl2pPr>
            <a:lvl3pPr marL="1371600" lvl="2" indent="-342900" algn="l">
              <a:lnSpc>
                <a:spcPct val="100000"/>
              </a:lnSpc>
              <a:spcBef>
                <a:spcPts val="360"/>
              </a:spcBef>
              <a:spcAft>
                <a:spcPts val="0"/>
              </a:spcAft>
              <a:buClr>
                <a:schemeClr val="dk1"/>
              </a:buClr>
              <a:buSzPts val="1800"/>
              <a:buChar char="•"/>
              <a:defRPr sz="1800"/>
            </a:lvl3pPr>
            <a:lvl4pPr marL="1828800" lvl="3" indent="-330200" algn="l">
              <a:lnSpc>
                <a:spcPct val="100000"/>
              </a:lnSpc>
              <a:spcBef>
                <a:spcPts val="320"/>
              </a:spcBef>
              <a:spcAft>
                <a:spcPts val="0"/>
              </a:spcAft>
              <a:buClr>
                <a:schemeClr val="dk1"/>
              </a:buClr>
              <a:buSzPts val="1600"/>
              <a:buChar char="–"/>
              <a:defRPr sz="1600"/>
            </a:lvl4pPr>
            <a:lvl5pPr marL="2286000" lvl="4" indent="-330200" algn="l">
              <a:lnSpc>
                <a:spcPct val="100000"/>
              </a:lnSpc>
              <a:spcBef>
                <a:spcPts val="320"/>
              </a:spcBef>
              <a:spcAft>
                <a:spcPts val="0"/>
              </a:spcAft>
              <a:buClr>
                <a:schemeClr val="dk1"/>
              </a:buClr>
              <a:buSzPts val="1600"/>
              <a:buChar char="»"/>
              <a:defRPr sz="1600"/>
            </a:lvl5pPr>
            <a:lvl6pPr marL="2743200" lvl="5" indent="-330200" algn="l">
              <a:lnSpc>
                <a:spcPct val="100000"/>
              </a:lnSpc>
              <a:spcBef>
                <a:spcPts val="320"/>
              </a:spcBef>
              <a:spcAft>
                <a:spcPts val="0"/>
              </a:spcAft>
              <a:buClr>
                <a:schemeClr val="dk1"/>
              </a:buClr>
              <a:buSzPts val="1600"/>
              <a:buChar char="•"/>
              <a:defRPr sz="1600"/>
            </a:lvl6pPr>
            <a:lvl7pPr marL="3200400" lvl="6" indent="-330200" algn="l">
              <a:lnSpc>
                <a:spcPct val="100000"/>
              </a:lnSpc>
              <a:spcBef>
                <a:spcPts val="320"/>
              </a:spcBef>
              <a:spcAft>
                <a:spcPts val="0"/>
              </a:spcAft>
              <a:buClr>
                <a:schemeClr val="dk1"/>
              </a:buClr>
              <a:buSzPts val="1600"/>
              <a:buChar char="•"/>
              <a:defRPr sz="1600"/>
            </a:lvl7pPr>
            <a:lvl8pPr marL="3657600" lvl="7" indent="-330200" algn="l">
              <a:lnSpc>
                <a:spcPct val="100000"/>
              </a:lnSpc>
              <a:spcBef>
                <a:spcPts val="320"/>
              </a:spcBef>
              <a:spcAft>
                <a:spcPts val="0"/>
              </a:spcAft>
              <a:buClr>
                <a:schemeClr val="dk1"/>
              </a:buClr>
              <a:buSzPts val="1600"/>
              <a:buChar char="•"/>
              <a:defRPr sz="1600"/>
            </a:lvl8pPr>
            <a:lvl9pPr marL="4114800" lvl="8" indent="-330200" algn="l">
              <a:lnSpc>
                <a:spcPct val="100000"/>
              </a:lnSpc>
              <a:spcBef>
                <a:spcPts val="320"/>
              </a:spcBef>
              <a:spcAft>
                <a:spcPts val="0"/>
              </a:spcAft>
              <a:buClr>
                <a:schemeClr val="dk1"/>
              </a:buClr>
              <a:buSzPts val="1600"/>
              <a:buChar char="•"/>
              <a:defRPr sz="1600"/>
            </a:lvl9pPr>
          </a:lstStyle>
          <a:p>
            <a:endParaRPr/>
          </a:p>
        </p:txBody>
      </p:sp>
      <p:sp>
        <p:nvSpPr>
          <p:cNvPr id="42" name="Google Shape;42;p15"/>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5"/>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4" name="Google Shape;44;p15"/>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6"/>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6"/>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6"/>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16"/>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0"/>
        <p:cNvGrpSpPr/>
        <p:nvPr/>
      </p:nvGrpSpPr>
      <p:grpSpPr>
        <a:xfrm>
          <a:off x="0" y="0"/>
          <a:ext cx="0" cy="0"/>
          <a:chOff x="0" y="0"/>
          <a:chExt cx="0" cy="0"/>
        </a:xfrm>
      </p:grpSpPr>
      <p:sp>
        <p:nvSpPr>
          <p:cNvPr id="51" name="Google Shape;51;p18"/>
          <p:cNvSpPr txBox="1">
            <a:spLocks noGrp="1"/>
          </p:cNvSpPr>
          <p:nvPr>
            <p:ph type="title"/>
          </p:nvPr>
        </p:nvSpPr>
        <p:spPr>
          <a:xfrm>
            <a:off x="457205" y="204787"/>
            <a:ext cx="3008313" cy="871538"/>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8"/>
          <p:cNvSpPr txBox="1">
            <a:spLocks noGrp="1"/>
          </p:cNvSpPr>
          <p:nvPr>
            <p:ph type="body" idx="1"/>
          </p:nvPr>
        </p:nvSpPr>
        <p:spPr>
          <a:xfrm>
            <a:off x="3575053" y="204794"/>
            <a:ext cx="5111751" cy="4389835"/>
          </a:xfrm>
          <a:prstGeom prst="rect">
            <a:avLst/>
          </a:prstGeom>
          <a:noFill/>
          <a:ln>
            <a:noFill/>
          </a:ln>
        </p:spPr>
        <p:txBody>
          <a:bodyPr spcFirstLastPara="1" wrap="square" lIns="91425" tIns="45700" rIns="91425" bIns="45700" anchor="t" anchorCtr="0">
            <a:normAutofit/>
          </a:bodyPr>
          <a:lstStyle>
            <a:lvl1pPr marL="457200" lvl="0" indent="-431800" algn="l">
              <a:lnSpc>
                <a:spcPct val="100000"/>
              </a:lnSpc>
              <a:spcBef>
                <a:spcPts val="640"/>
              </a:spcBef>
              <a:spcAft>
                <a:spcPts val="0"/>
              </a:spcAft>
              <a:buClr>
                <a:schemeClr val="dk1"/>
              </a:buClr>
              <a:buSzPts val="3200"/>
              <a:buChar char="•"/>
              <a:defRPr sz="3200"/>
            </a:lvl1pPr>
            <a:lvl2pPr marL="914400" lvl="1" indent="-406400" algn="l">
              <a:lnSpc>
                <a:spcPct val="100000"/>
              </a:lnSpc>
              <a:spcBef>
                <a:spcPts val="560"/>
              </a:spcBef>
              <a:spcAft>
                <a:spcPts val="0"/>
              </a:spcAft>
              <a:buClr>
                <a:schemeClr val="dk1"/>
              </a:buClr>
              <a:buSzPts val="2800"/>
              <a:buChar char="–"/>
              <a:defRPr sz="2800"/>
            </a:lvl2pPr>
            <a:lvl3pPr marL="1371600" lvl="2" indent="-381000" algn="l">
              <a:lnSpc>
                <a:spcPct val="100000"/>
              </a:lnSpc>
              <a:spcBef>
                <a:spcPts val="480"/>
              </a:spcBef>
              <a:spcAft>
                <a:spcPts val="0"/>
              </a:spcAft>
              <a:buClr>
                <a:schemeClr val="dk1"/>
              </a:buClr>
              <a:buSzPts val="2400"/>
              <a:buChar char="•"/>
              <a:defRPr sz="2400"/>
            </a:lvl3pPr>
            <a:lvl4pPr marL="1828800" lvl="3" indent="-355600" algn="l">
              <a:lnSpc>
                <a:spcPct val="100000"/>
              </a:lnSpc>
              <a:spcBef>
                <a:spcPts val="400"/>
              </a:spcBef>
              <a:spcAft>
                <a:spcPts val="0"/>
              </a:spcAft>
              <a:buClr>
                <a:schemeClr val="dk1"/>
              </a:buClr>
              <a:buSzPts val="2000"/>
              <a:buChar char="–"/>
              <a:defRPr sz="2000"/>
            </a:lvl4pPr>
            <a:lvl5pPr marL="2286000" lvl="4" indent="-355600" algn="l">
              <a:lnSpc>
                <a:spcPct val="100000"/>
              </a:lnSpc>
              <a:spcBef>
                <a:spcPts val="400"/>
              </a:spcBef>
              <a:spcAft>
                <a:spcPts val="0"/>
              </a:spcAft>
              <a:buClr>
                <a:schemeClr val="dk1"/>
              </a:buClr>
              <a:buSzPts val="2000"/>
              <a:buChar char="»"/>
              <a:defRPr sz="2000"/>
            </a:lvl5pPr>
            <a:lvl6pPr marL="2743200" lvl="5" indent="-355600" algn="l">
              <a:lnSpc>
                <a:spcPct val="100000"/>
              </a:lnSpc>
              <a:spcBef>
                <a:spcPts val="400"/>
              </a:spcBef>
              <a:spcAft>
                <a:spcPts val="0"/>
              </a:spcAft>
              <a:buClr>
                <a:schemeClr val="dk1"/>
              </a:buClr>
              <a:buSzPts val="2000"/>
              <a:buChar char="•"/>
              <a:defRPr sz="2000"/>
            </a:lvl6pPr>
            <a:lvl7pPr marL="3200400" lvl="6" indent="-355600" algn="l">
              <a:lnSpc>
                <a:spcPct val="100000"/>
              </a:lnSpc>
              <a:spcBef>
                <a:spcPts val="400"/>
              </a:spcBef>
              <a:spcAft>
                <a:spcPts val="0"/>
              </a:spcAft>
              <a:buClr>
                <a:schemeClr val="dk1"/>
              </a:buClr>
              <a:buSzPts val="2000"/>
              <a:buChar char="•"/>
              <a:defRPr sz="2000"/>
            </a:lvl7pPr>
            <a:lvl8pPr marL="3657600" lvl="7" indent="-355600" algn="l">
              <a:lnSpc>
                <a:spcPct val="100000"/>
              </a:lnSpc>
              <a:spcBef>
                <a:spcPts val="400"/>
              </a:spcBef>
              <a:spcAft>
                <a:spcPts val="0"/>
              </a:spcAft>
              <a:buClr>
                <a:schemeClr val="dk1"/>
              </a:buClr>
              <a:buSzPts val="2000"/>
              <a:buChar char="•"/>
              <a:defRPr sz="2000"/>
            </a:lvl8pPr>
            <a:lvl9pPr marL="4114800" lvl="8" indent="-355600" algn="l">
              <a:lnSpc>
                <a:spcPct val="100000"/>
              </a:lnSpc>
              <a:spcBef>
                <a:spcPts val="400"/>
              </a:spcBef>
              <a:spcAft>
                <a:spcPts val="0"/>
              </a:spcAft>
              <a:buClr>
                <a:schemeClr val="dk1"/>
              </a:buClr>
              <a:buSzPts val="2000"/>
              <a:buChar char="•"/>
              <a:defRPr sz="2000"/>
            </a:lvl9pPr>
          </a:lstStyle>
          <a:p>
            <a:endParaRPr/>
          </a:p>
        </p:txBody>
      </p:sp>
      <p:sp>
        <p:nvSpPr>
          <p:cNvPr id="53" name="Google Shape;53;p18"/>
          <p:cNvSpPr txBox="1">
            <a:spLocks noGrp="1"/>
          </p:cNvSpPr>
          <p:nvPr>
            <p:ph type="body" idx="2"/>
          </p:nvPr>
        </p:nvSpPr>
        <p:spPr>
          <a:xfrm>
            <a:off x="457205" y="1076328"/>
            <a:ext cx="3008313" cy="351829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54" name="Google Shape;54;p18"/>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18"/>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8"/>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57"/>
        <p:cNvGrpSpPr/>
        <p:nvPr/>
      </p:nvGrpSpPr>
      <p:grpSpPr>
        <a:xfrm>
          <a:off x="0" y="0"/>
          <a:ext cx="0" cy="0"/>
          <a:chOff x="0" y="0"/>
          <a:chExt cx="0" cy="0"/>
        </a:xfrm>
      </p:grpSpPr>
      <p:sp>
        <p:nvSpPr>
          <p:cNvPr id="58" name="Google Shape;58;p19"/>
          <p:cNvSpPr txBox="1">
            <a:spLocks noGrp="1"/>
          </p:cNvSpPr>
          <p:nvPr>
            <p:ph type="title"/>
          </p:nvPr>
        </p:nvSpPr>
        <p:spPr>
          <a:xfrm>
            <a:off x="1792288" y="3600450"/>
            <a:ext cx="5486400" cy="425054"/>
          </a:xfrm>
          <a:prstGeom prst="rect">
            <a:avLst/>
          </a:prstGeom>
          <a:noFill/>
          <a:ln>
            <a:noFill/>
          </a:ln>
        </p:spPr>
        <p:txBody>
          <a:bodyPr spcFirstLastPara="1" wrap="square" lIns="91425" tIns="45700" rIns="91425" bIns="45700" anchor="b" anchorCtr="0">
            <a:normAutofit/>
          </a:bodyPr>
          <a:lstStyle>
            <a:lvl1pPr lvl="0" algn="l">
              <a:lnSpc>
                <a:spcPct val="100000"/>
              </a:lnSpc>
              <a:spcBef>
                <a:spcPts val="0"/>
              </a:spcBef>
              <a:spcAft>
                <a:spcPts val="0"/>
              </a:spcAft>
              <a:buClr>
                <a:schemeClr val="dk1"/>
              </a:buClr>
              <a:buSzPts val="2000"/>
              <a:buFont typeface="Calibri"/>
              <a:buNone/>
              <a:defRPr sz="2000" b="1"/>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19"/>
          <p:cNvSpPr>
            <a:spLocks noGrp="1"/>
          </p:cNvSpPr>
          <p:nvPr>
            <p:ph type="pic" idx="2"/>
          </p:nvPr>
        </p:nvSpPr>
        <p:spPr>
          <a:xfrm>
            <a:off x="1792288" y="459581"/>
            <a:ext cx="5486400" cy="3086100"/>
          </a:xfrm>
          <a:prstGeom prst="rect">
            <a:avLst/>
          </a:prstGeom>
          <a:noFill/>
          <a:ln>
            <a:noFill/>
          </a:ln>
        </p:spPr>
      </p:sp>
      <p:sp>
        <p:nvSpPr>
          <p:cNvPr id="60" name="Google Shape;60;p19"/>
          <p:cNvSpPr txBox="1">
            <a:spLocks noGrp="1"/>
          </p:cNvSpPr>
          <p:nvPr>
            <p:ph type="body" idx="1"/>
          </p:nvPr>
        </p:nvSpPr>
        <p:spPr>
          <a:xfrm>
            <a:off x="1792288" y="4025509"/>
            <a:ext cx="5486400" cy="60364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280"/>
              </a:spcBef>
              <a:spcAft>
                <a:spcPts val="0"/>
              </a:spcAft>
              <a:buClr>
                <a:schemeClr val="dk1"/>
              </a:buClr>
              <a:buSzPts val="1400"/>
              <a:buNone/>
              <a:defRPr sz="1400"/>
            </a:lvl1pPr>
            <a:lvl2pPr marL="914400" lvl="1" indent="-228600" algn="l">
              <a:lnSpc>
                <a:spcPct val="100000"/>
              </a:lnSpc>
              <a:spcBef>
                <a:spcPts val="240"/>
              </a:spcBef>
              <a:spcAft>
                <a:spcPts val="0"/>
              </a:spcAft>
              <a:buClr>
                <a:schemeClr val="dk1"/>
              </a:buClr>
              <a:buSzPts val="1200"/>
              <a:buNone/>
              <a:defRPr sz="1200"/>
            </a:lvl2pPr>
            <a:lvl3pPr marL="1371600" lvl="2" indent="-228600" algn="l">
              <a:lnSpc>
                <a:spcPct val="100000"/>
              </a:lnSpc>
              <a:spcBef>
                <a:spcPts val="200"/>
              </a:spcBef>
              <a:spcAft>
                <a:spcPts val="0"/>
              </a:spcAft>
              <a:buClr>
                <a:schemeClr val="dk1"/>
              </a:buClr>
              <a:buSzPts val="1000"/>
              <a:buNone/>
              <a:defRPr sz="1000"/>
            </a:lvl3pPr>
            <a:lvl4pPr marL="1828800" lvl="3" indent="-228600" algn="l">
              <a:lnSpc>
                <a:spcPct val="100000"/>
              </a:lnSpc>
              <a:spcBef>
                <a:spcPts val="180"/>
              </a:spcBef>
              <a:spcAft>
                <a:spcPts val="0"/>
              </a:spcAft>
              <a:buClr>
                <a:schemeClr val="dk1"/>
              </a:buClr>
              <a:buSzPts val="900"/>
              <a:buNone/>
              <a:defRPr sz="900"/>
            </a:lvl4pPr>
            <a:lvl5pPr marL="2286000" lvl="4" indent="-228600" algn="l">
              <a:lnSpc>
                <a:spcPct val="100000"/>
              </a:lnSpc>
              <a:spcBef>
                <a:spcPts val="180"/>
              </a:spcBef>
              <a:spcAft>
                <a:spcPts val="0"/>
              </a:spcAft>
              <a:buClr>
                <a:schemeClr val="dk1"/>
              </a:buClr>
              <a:buSzPts val="900"/>
              <a:buNone/>
              <a:defRPr sz="900"/>
            </a:lvl5pPr>
            <a:lvl6pPr marL="2743200" lvl="5" indent="-228600" algn="l">
              <a:lnSpc>
                <a:spcPct val="100000"/>
              </a:lnSpc>
              <a:spcBef>
                <a:spcPts val="180"/>
              </a:spcBef>
              <a:spcAft>
                <a:spcPts val="0"/>
              </a:spcAft>
              <a:buClr>
                <a:schemeClr val="dk1"/>
              </a:buClr>
              <a:buSzPts val="900"/>
              <a:buNone/>
              <a:defRPr sz="900"/>
            </a:lvl6pPr>
            <a:lvl7pPr marL="3200400" lvl="6" indent="-228600" algn="l">
              <a:lnSpc>
                <a:spcPct val="100000"/>
              </a:lnSpc>
              <a:spcBef>
                <a:spcPts val="180"/>
              </a:spcBef>
              <a:spcAft>
                <a:spcPts val="0"/>
              </a:spcAft>
              <a:buClr>
                <a:schemeClr val="dk1"/>
              </a:buClr>
              <a:buSzPts val="900"/>
              <a:buNone/>
              <a:defRPr sz="900"/>
            </a:lvl7pPr>
            <a:lvl8pPr marL="3657600" lvl="7" indent="-228600" algn="l">
              <a:lnSpc>
                <a:spcPct val="100000"/>
              </a:lnSpc>
              <a:spcBef>
                <a:spcPts val="180"/>
              </a:spcBef>
              <a:spcAft>
                <a:spcPts val="0"/>
              </a:spcAft>
              <a:buClr>
                <a:schemeClr val="dk1"/>
              </a:buClr>
              <a:buSzPts val="900"/>
              <a:buNone/>
              <a:defRPr sz="900"/>
            </a:lvl8pPr>
            <a:lvl9pPr marL="4114800" lvl="8" indent="-228600" algn="l">
              <a:lnSpc>
                <a:spcPct val="100000"/>
              </a:lnSpc>
              <a:spcBef>
                <a:spcPts val="180"/>
              </a:spcBef>
              <a:spcAft>
                <a:spcPts val="0"/>
              </a:spcAft>
              <a:buClr>
                <a:schemeClr val="dk1"/>
              </a:buClr>
              <a:buSzPts val="900"/>
              <a:buNone/>
              <a:defRPr sz="900"/>
            </a:lvl9pPr>
          </a:lstStyle>
          <a:p>
            <a:endParaRPr/>
          </a:p>
        </p:txBody>
      </p:sp>
      <p:sp>
        <p:nvSpPr>
          <p:cNvPr id="61" name="Google Shape;61;p19"/>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9"/>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9"/>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4"/>
        <p:cNvGrpSpPr/>
        <p:nvPr/>
      </p:nvGrpSpPr>
      <p:grpSpPr>
        <a:xfrm>
          <a:off x="0" y="0"/>
          <a:ext cx="0" cy="0"/>
          <a:chOff x="0" y="0"/>
          <a:chExt cx="0" cy="0"/>
        </a:xfrm>
      </p:grpSpPr>
      <p:sp>
        <p:nvSpPr>
          <p:cNvPr id="65" name="Google Shape;65;p20"/>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20"/>
          <p:cNvSpPr txBox="1">
            <a:spLocks noGrp="1"/>
          </p:cNvSpPr>
          <p:nvPr>
            <p:ph type="body" idx="1"/>
          </p:nvPr>
        </p:nvSpPr>
        <p:spPr>
          <a:xfrm rot="5400000">
            <a:off x="2874764" y="-1217413"/>
            <a:ext cx="3394472" cy="82296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67" name="Google Shape;67;p20"/>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8" name="Google Shape;68;p20"/>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20"/>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lvl="0"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1pPr>
            <a:lvl2pPr marL="0" lvl="1"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2pPr>
            <a:lvl3pPr marL="0" lvl="2"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3pPr>
            <a:lvl4pPr marL="0" lvl="3"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4pPr>
            <a:lvl5pPr marL="0" lvl="4"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5pPr>
            <a:lvl6pPr marL="0" lvl="5"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6pPr>
            <a:lvl7pPr marL="0" lvl="6"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7pPr>
            <a:lvl8pPr marL="0" lvl="7"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8pPr>
            <a:lvl9pPr marL="0" lvl="8" indent="0" algn="r">
              <a:lnSpc>
                <a:spcPct val="100000"/>
              </a:lnSpc>
              <a:spcBef>
                <a:spcPts val="0"/>
              </a:spcBef>
              <a:spcAft>
                <a:spcPts val="0"/>
              </a:spcAft>
              <a:buSzPts val="1200"/>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3">
            <a:alphaModFix/>
          </a:blip>
          <a:stretch>
            <a:fillRect/>
          </a:stretch>
        </a:blipFill>
        <a:effectLst/>
      </p:bgPr>
    </p:bg>
    <p:spTree>
      <p:nvGrpSpPr>
        <p:cNvPr id="1" name="Shape 5"/>
        <p:cNvGrpSpPr/>
        <p:nvPr/>
      </p:nvGrpSpPr>
      <p:grpSpPr>
        <a:xfrm>
          <a:off x="0" y="0"/>
          <a:ext cx="0" cy="0"/>
          <a:chOff x="0" y="0"/>
          <a:chExt cx="0" cy="0"/>
        </a:xfrm>
      </p:grpSpPr>
      <p:sp>
        <p:nvSpPr>
          <p:cNvPr id="6" name="Google Shape;6;p10"/>
          <p:cNvSpPr txBox="1">
            <a:spLocks noGrp="1"/>
          </p:cNvSpPr>
          <p:nvPr>
            <p:ph type="title"/>
          </p:nvPr>
        </p:nvSpPr>
        <p:spPr>
          <a:xfrm>
            <a:off x="457200" y="205979"/>
            <a:ext cx="8229600" cy="857250"/>
          </a:xfrm>
          <a:prstGeom prst="rect">
            <a:avLst/>
          </a:prstGeom>
          <a:noFill/>
          <a:ln>
            <a:noFill/>
          </a:ln>
        </p:spPr>
        <p:txBody>
          <a:bodyPr spcFirstLastPara="1" wrap="square" lIns="91425" tIns="45700" rIns="91425" bIns="45700" anchor="ctr" anchorCtr="0">
            <a:normAutofit/>
          </a:bodyPr>
          <a:lstStyle>
            <a:lvl1pPr marR="0" lvl="0" algn="ctr" rtl="0">
              <a:lnSpc>
                <a:spcPct val="10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0"/>
          <p:cNvSpPr txBox="1">
            <a:spLocks noGrp="1"/>
          </p:cNvSpPr>
          <p:nvPr>
            <p:ph type="body" idx="1"/>
          </p:nvPr>
        </p:nvSpPr>
        <p:spPr>
          <a:xfrm>
            <a:off x="457200" y="1200151"/>
            <a:ext cx="8229600" cy="3394472"/>
          </a:xfrm>
          <a:prstGeom prst="rect">
            <a:avLst/>
          </a:prstGeom>
          <a:noFill/>
          <a:ln>
            <a:noFill/>
          </a:ln>
        </p:spPr>
        <p:txBody>
          <a:bodyPr spcFirstLastPara="1" wrap="square" lIns="91425" tIns="45700" rIns="91425" bIns="45700" anchor="t" anchorCtr="0">
            <a:normAutofit/>
          </a:bodyPr>
          <a:lstStyle>
            <a:lvl1pPr marL="457200" marR="0" lvl="0" indent="-431800" algn="l" rtl="0">
              <a:lnSpc>
                <a:spcPct val="100000"/>
              </a:lnSpc>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lnSpc>
                <a:spcPct val="100000"/>
              </a:lnSpc>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lnSpc>
                <a:spcPct val="100000"/>
              </a:lnSpc>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lnSpc>
                <a:spcPct val="10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0"/>
          <p:cNvSpPr txBox="1">
            <a:spLocks noGrp="1"/>
          </p:cNvSpPr>
          <p:nvPr>
            <p:ph type="dt" idx="10"/>
          </p:nvPr>
        </p:nvSpPr>
        <p:spPr>
          <a:xfrm>
            <a:off x="457200" y="4767263"/>
            <a:ext cx="2133600" cy="273844"/>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0"/>
          <p:cNvSpPr txBox="1">
            <a:spLocks noGrp="1"/>
          </p:cNvSpPr>
          <p:nvPr>
            <p:ph type="ftr" idx="11"/>
          </p:nvPr>
        </p:nvSpPr>
        <p:spPr>
          <a:xfrm>
            <a:off x="3124200" y="4767263"/>
            <a:ext cx="2895600" cy="273844"/>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0"/>
          <p:cNvSpPr txBox="1">
            <a:spLocks noGrp="1"/>
          </p:cNvSpPr>
          <p:nvPr>
            <p:ph type="sldNum" idx="12"/>
          </p:nvPr>
        </p:nvSpPr>
        <p:spPr>
          <a:xfrm>
            <a:off x="6553200" y="4767263"/>
            <a:ext cx="2133600" cy="273844"/>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0"/>
            <a:lum/>
          </a:blip>
          <a:srcRect/>
          <a:stretch>
            <a:fillRect/>
          </a:stretch>
        </a:blipFill>
        <a:effectLst/>
      </p:bgPr>
    </p:bg>
    <p:spTree>
      <p:nvGrpSpPr>
        <p:cNvPr id="1" name="Shape 83"/>
        <p:cNvGrpSpPr/>
        <p:nvPr/>
      </p:nvGrpSpPr>
      <p:grpSpPr>
        <a:xfrm>
          <a:off x="0" y="0"/>
          <a:ext cx="0" cy="0"/>
          <a:chOff x="0" y="0"/>
          <a:chExt cx="0" cy="0"/>
        </a:xfrm>
      </p:grpSpPr>
      <p:sp>
        <p:nvSpPr>
          <p:cNvPr id="85" name="Google Shape;85;p1"/>
          <p:cNvSpPr txBox="1"/>
          <p:nvPr/>
        </p:nvSpPr>
        <p:spPr>
          <a:xfrm>
            <a:off x="1091997" y="2477744"/>
            <a:ext cx="7456542" cy="1323399"/>
          </a:xfrm>
          <a:prstGeom prst="rect">
            <a:avLst/>
          </a:prstGeom>
          <a:noFill/>
          <a:ln>
            <a:noFill/>
          </a:ln>
        </p:spPr>
        <p:txBody>
          <a:bodyPr spcFirstLastPara="1" wrap="square" lIns="91425" tIns="45700" rIns="91425" bIns="45700" anchor="t" anchorCtr="0">
            <a:spAutoFit/>
          </a:bodyPr>
          <a:lstStyle/>
          <a:p>
            <a:pPr algn="ctr"/>
            <a:r>
              <a:rPr lang="en-US" sz="4000" b="1" dirty="0">
                <a:latin typeface="Times New Roman" panose="02020603050405020304" pitchFamily="18" charset="0"/>
                <a:ea typeface="SimSun" panose="02010600030101010101" pitchFamily="2" charset="-122"/>
                <a:cs typeface="Times New Roman" panose="02020603050405020304" pitchFamily="18" charset="0"/>
              </a:rPr>
              <a:t>28th Annual General Meeting </a:t>
            </a:r>
            <a:endParaRPr lang="en-MY" sz="4000" b="1" dirty="0">
              <a:latin typeface="Times New Roman" panose="02020603050405020304" pitchFamily="18" charset="0"/>
              <a:ea typeface="SimSun" panose="02010600030101010101" pitchFamily="2" charset="-122"/>
              <a:cs typeface="Times New Roman" panose="02020603050405020304" pitchFamily="18" charset="0"/>
            </a:endParaRPr>
          </a:p>
          <a:p>
            <a:pPr algn="ctr"/>
            <a:r>
              <a:rPr lang="en-MY" sz="4000" b="1" dirty="0">
                <a:latin typeface="Times New Roman" panose="02020603050405020304" pitchFamily="18" charset="0"/>
                <a:ea typeface="SimSun" panose="02010600030101010101" pitchFamily="2" charset="-122"/>
                <a:cs typeface="Times New Roman" panose="02020603050405020304" pitchFamily="18" charset="0"/>
              </a:rPr>
              <a:t>28 May 2025</a:t>
            </a:r>
          </a:p>
        </p:txBody>
      </p:sp>
      <p:sp>
        <p:nvSpPr>
          <p:cNvPr id="86" name="Google Shape;86;p1"/>
          <p:cNvSpPr txBox="1"/>
          <p:nvPr/>
        </p:nvSpPr>
        <p:spPr>
          <a:xfrm>
            <a:off x="1091997" y="4972894"/>
            <a:ext cx="184667" cy="36929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sp>
        <p:nvSpPr>
          <p:cNvPr id="87" name="Google Shape;87;p1"/>
          <p:cNvSpPr txBox="1"/>
          <p:nvPr/>
        </p:nvSpPr>
        <p:spPr>
          <a:xfrm>
            <a:off x="4296777" y="5067843"/>
            <a:ext cx="184667" cy="36929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pic>
        <p:nvPicPr>
          <p:cNvPr id="88" name="Google Shape;88;p1" descr="amtel_logo_CI_Guide_PPT_V1-06.png"/>
          <p:cNvPicPr preferRelativeResize="0"/>
          <p:nvPr/>
        </p:nvPicPr>
        <p:blipFill rotWithShape="1">
          <a:blip r:embed="rId4">
            <a:alphaModFix/>
          </a:blip>
          <a:srcRect/>
          <a:stretch/>
        </p:blipFill>
        <p:spPr>
          <a:xfrm>
            <a:off x="6783" y="4664509"/>
            <a:ext cx="5649495" cy="771756"/>
          </a:xfrm>
          <a:prstGeom prst="rect">
            <a:avLst/>
          </a:prstGeom>
          <a:noFill/>
          <a:ln>
            <a:noFill/>
          </a:ln>
        </p:spPr>
      </p:pic>
      <p:sp>
        <p:nvSpPr>
          <p:cNvPr id="89" name="Google Shape;89;p1"/>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MEDIUM GREEN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R141 G198 G63</a:t>
            </a:r>
            <a:endParaRPr sz="1100" b="0" i="0" u="none" strike="noStrike" cap="none">
              <a:solidFill>
                <a:schemeClr val="lt1"/>
              </a:solidFill>
              <a:latin typeface="Calibri"/>
              <a:ea typeface="Calibri"/>
              <a:cs typeface="Calibri"/>
              <a:sym typeface="Calibri"/>
            </a:endParaRPr>
          </a:p>
        </p:txBody>
      </p:sp>
      <p:sp>
        <p:nvSpPr>
          <p:cNvPr id="90" name="Google Shape;90;p1"/>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91" name="Google Shape;91;p1"/>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GREEN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R177 G211 G74</a:t>
            </a:r>
            <a:endParaRPr sz="1100" b="0" i="0" u="none" strike="noStrike" cap="none">
              <a:solidFill>
                <a:schemeClr val="lt1"/>
              </a:solidFill>
              <a:latin typeface="Calibri"/>
              <a:ea typeface="Calibri"/>
              <a:cs typeface="Calibri"/>
              <a:sym typeface="Calibri"/>
            </a:endParaRPr>
          </a:p>
        </p:txBody>
      </p:sp>
      <p:sp>
        <p:nvSpPr>
          <p:cNvPr id="92" name="Google Shape;92;p1"/>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DARK GREEN</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R109 G157 G49</a:t>
            </a:r>
            <a:endParaRPr sz="1100" b="0" i="0" u="none" strike="noStrike" cap="none">
              <a:solidFill>
                <a:schemeClr val="lt1"/>
              </a:solidFill>
              <a:latin typeface="Calibri"/>
              <a:ea typeface="Calibri"/>
              <a:cs typeface="Calibri"/>
              <a:sym typeface="Calibri"/>
            </a:endParaRPr>
          </a:p>
        </p:txBody>
      </p:sp>
      <p:sp>
        <p:nvSpPr>
          <p:cNvPr id="93" name="Google Shape;93;p1"/>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MEDIUM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R43 G57 G144</a:t>
            </a:r>
            <a:endParaRPr sz="1100" b="0" i="0" u="none" strike="noStrike" cap="none">
              <a:solidFill>
                <a:schemeClr val="lt1"/>
              </a:solidFill>
              <a:latin typeface="Calibri"/>
              <a:ea typeface="Calibri"/>
              <a:cs typeface="Calibri"/>
              <a:sym typeface="Calibri"/>
            </a:endParaRPr>
          </a:p>
        </p:txBody>
      </p:sp>
      <p:sp>
        <p:nvSpPr>
          <p:cNvPr id="94" name="Google Shape;94;p1"/>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DARK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R30 G36 G110</a:t>
            </a:r>
            <a:endParaRPr sz="1100" b="0" i="0" u="none" strike="noStrike" cap="none">
              <a:solidFill>
                <a:schemeClr val="lt1"/>
              </a:solidFill>
              <a:latin typeface="Calibri"/>
              <a:ea typeface="Calibri"/>
              <a:cs typeface="Calibri"/>
              <a:sym typeface="Calibri"/>
            </a:endParaRPr>
          </a:p>
        </p:txBody>
      </p:sp>
      <p:sp>
        <p:nvSpPr>
          <p:cNvPr id="2" name="Rectangle 2">
            <a:extLst>
              <a:ext uri="{FF2B5EF4-FFF2-40B4-BE49-F238E27FC236}">
                <a16:creationId xmlns:a16="http://schemas.microsoft.com/office/drawing/2014/main" id="{15A5AAE0-47A2-C76C-9691-6E9463D8D6DE}"/>
              </a:ext>
            </a:extLst>
          </p:cNvPr>
          <p:cNvSpPr txBox="1">
            <a:spLocks noChangeArrowheads="1"/>
          </p:cNvSpPr>
          <p:nvPr/>
        </p:nvSpPr>
        <p:spPr>
          <a:xfrm>
            <a:off x="2604366" y="1251031"/>
            <a:ext cx="3569487" cy="1345157"/>
          </a:xfrm>
          <a:prstGeom prst="rect">
            <a:avLst/>
          </a:prstGeom>
        </p:spPr>
        <p:txBody>
          <a:bodyPr vert="horz" lIns="68580" tIns="34290" rIns="68580" bIns="3429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725" b="1" dirty="0">
                <a:latin typeface="Times New Roman" panose="02020603050405020304" pitchFamily="18" charset="0"/>
                <a:cs typeface="Times New Roman" panose="02020603050405020304" pitchFamily="18" charset="0"/>
              </a:rPr>
              <a:t>AMTEL HOLDINGS BERHAD </a:t>
            </a:r>
          </a:p>
          <a:p>
            <a:r>
              <a:rPr lang="en-US" sz="1725" b="1" dirty="0">
                <a:latin typeface="Times New Roman" panose="02020603050405020304" pitchFamily="18" charset="0"/>
                <a:cs typeface="Times New Roman" panose="02020603050405020304" pitchFamily="18" charset="0"/>
              </a:rPr>
              <a:t>   199601037096 (409449-A) </a:t>
            </a:r>
            <a:endParaRPr lang="en-MY" sz="1725" b="1" dirty="0">
              <a:latin typeface="Times New Roman" panose="02020603050405020304" pitchFamily="18" charset="0"/>
              <a:cs typeface="Times New Roman" panose="02020603050405020304" pitchFamily="18" charset="0"/>
            </a:endParaRPr>
          </a:p>
        </p:txBody>
      </p:sp>
      <p:pic>
        <p:nvPicPr>
          <p:cNvPr id="3" name="Google Shape;84;p1" descr="amtel_logo_CI_Guide_PPT_logo_V1.png">
            <a:extLst>
              <a:ext uri="{FF2B5EF4-FFF2-40B4-BE49-F238E27FC236}">
                <a16:creationId xmlns:a16="http://schemas.microsoft.com/office/drawing/2014/main" id="{CF47E162-793E-E978-82CB-1AB5D6FE00BD}"/>
              </a:ext>
            </a:extLst>
          </p:cNvPr>
          <p:cNvPicPr preferRelativeResize="0"/>
          <p:nvPr/>
        </p:nvPicPr>
        <p:blipFill rotWithShape="1">
          <a:blip r:embed="rId5">
            <a:alphaModFix/>
          </a:blip>
          <a:srcRect/>
          <a:stretch/>
        </p:blipFill>
        <p:spPr>
          <a:xfrm>
            <a:off x="2831530" y="515775"/>
            <a:ext cx="3146763" cy="899075"/>
          </a:xfrm>
          <a:prstGeom prst="rect">
            <a:avLst/>
          </a:prstGeom>
          <a:noFill/>
          <a:ln>
            <a:noFill/>
          </a:ln>
        </p:spPr>
      </p:pic>
      <p:sp>
        <p:nvSpPr>
          <p:cNvPr id="4" name="TextBox 3">
            <a:extLst>
              <a:ext uri="{FF2B5EF4-FFF2-40B4-BE49-F238E27FC236}">
                <a16:creationId xmlns:a16="http://schemas.microsoft.com/office/drawing/2014/main" id="{3E0BBEFB-C668-90E1-93D3-82A8C697C672}"/>
              </a:ext>
            </a:extLst>
          </p:cNvPr>
          <p:cNvSpPr txBox="1"/>
          <p:nvPr/>
        </p:nvSpPr>
        <p:spPr>
          <a:xfrm>
            <a:off x="7014411" y="132347"/>
            <a:ext cx="1816768" cy="461624"/>
          </a:xfrm>
          <a:prstGeom prst="rect">
            <a:avLst/>
          </a:prstGeom>
          <a:noFill/>
          <a:ln>
            <a:noFill/>
          </a:ln>
        </p:spPr>
        <p:txBody>
          <a:bodyPr spcFirstLastPara="1" wrap="square" lIns="91425" tIns="45700" rIns="91425" bIns="45700" rtlCol="0" anchor="t" anchorCtr="0">
            <a:spAutoFit/>
          </a:bodyPr>
          <a:lstStyle/>
          <a:p>
            <a:pPr marR="0" algn="l" rtl="0">
              <a:lnSpc>
                <a:spcPct val="100000"/>
              </a:lnSpc>
              <a:spcBef>
                <a:spcPts val="0"/>
              </a:spcBef>
              <a:spcAft>
                <a:spcPts val="0"/>
              </a:spcAft>
            </a:pPr>
            <a:r>
              <a:rPr lang="en-US" sz="2400" b="1" i="0" u="none" strike="noStrike" cap="none" dirty="0">
                <a:solidFill>
                  <a:schemeClr val="tx1"/>
                </a:solidFill>
                <a:latin typeface="Helvetica Neue"/>
                <a:ea typeface="Helvetica Neue"/>
                <a:cs typeface="Helvetica Neue"/>
                <a:sym typeface="Helvetica Neue"/>
              </a:rPr>
              <a:t>Appendix 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FBE76E79-24FC-1770-3F9F-63480CC82553}"/>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96949971-674D-5147-CE01-A118EF3C0CA3}"/>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3, Our Answer :</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30B9FFE6-5A94-2F9D-6C03-448AA295B151}"/>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A68DDFB8-A824-0497-F4CF-5D32D41D1978}"/>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DDEDB0B8-EA73-AEC1-A592-6B7E22378706}"/>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440CECDB-1810-5874-1E41-4A21B336BE27}"/>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2FE172D2-E11B-51E5-B7D9-ACC1FEABF19A}"/>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670D524F-3771-6640-4803-D3B6E044229C}"/>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EDF7FC7D-0F90-6466-6A02-DC2E4B87BF6F}"/>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Operational &amp; Financial Matters </a:t>
            </a:r>
          </a:p>
        </p:txBody>
      </p:sp>
      <p:sp>
        <p:nvSpPr>
          <p:cNvPr id="2" name="Rounded Rectangle 9">
            <a:extLst>
              <a:ext uri="{FF2B5EF4-FFF2-40B4-BE49-F238E27FC236}">
                <a16:creationId xmlns:a16="http://schemas.microsoft.com/office/drawing/2014/main" id="{3FBE375B-F0C4-C9C8-234A-704D5D8794B6}"/>
              </a:ext>
            </a:extLst>
          </p:cNvPr>
          <p:cNvSpPr/>
          <p:nvPr/>
        </p:nvSpPr>
        <p:spPr>
          <a:xfrm>
            <a:off x="140222" y="1078705"/>
            <a:ext cx="8738535" cy="3105670"/>
          </a:xfrm>
          <a:prstGeom prst="roundRect">
            <a:avLst>
              <a:gd name="adj" fmla="val 5749"/>
            </a:avLst>
          </a:prstGeom>
          <a:solidFill>
            <a:srgbClr val="8BC53F">
              <a:alpha val="30000"/>
            </a:srgbClr>
          </a:solidFill>
          <a:ln>
            <a:solidFill>
              <a:srgbClr val="2B38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…(cont’d)</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Our targeted EV-related investments include electric vehicle charging solutions, energy storage systems, and battery repair and service </a:t>
            </a:r>
            <a:r>
              <a:rPr lang="en-US" sz="2000" dirty="0" err="1">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centres</a:t>
            </a:r>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 While we have embarked on some of these businesses, the related investments are still small in value, and in some cases, subject to non-disclosure agreements with certain business partners. We look forward to sharing more information when appropriate. Please stay tuned for future announcements.</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6933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3D824120-5CDA-1C8E-82CB-BE435705529E}"/>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930CC34F-3774-80FC-1224-F95256239773}"/>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4</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1E90C842-0154-B1F4-2E3F-414B5A7E83AE}"/>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2D5A69C4-F62A-C563-3F54-1CE9B839068E}"/>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28F1DE77-38F0-B24D-23E9-FC0AA72AF4B3}"/>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486207B2-7E14-C89F-6294-78F7917993FB}"/>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03EEC136-77B2-93E8-BD0D-6EC33E63DC6A}"/>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96F5493B-C751-564D-F833-F45B3DF874CE}"/>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635564BF-AB1E-8893-BA32-45105F7B5D2B}"/>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Sustainability Matters</a:t>
            </a:r>
          </a:p>
        </p:txBody>
      </p:sp>
      <p:sp>
        <p:nvSpPr>
          <p:cNvPr id="24" name="Google Shape;128;p23">
            <a:extLst>
              <a:ext uri="{FF2B5EF4-FFF2-40B4-BE49-F238E27FC236}">
                <a16:creationId xmlns:a16="http://schemas.microsoft.com/office/drawing/2014/main" id="{6B9A6BC3-A577-03B7-E667-DF36CFC1ABBF}"/>
              </a:ext>
            </a:extLst>
          </p:cNvPr>
          <p:cNvSpPr txBox="1"/>
          <p:nvPr/>
        </p:nvSpPr>
        <p:spPr>
          <a:xfrm>
            <a:off x="140222" y="1064104"/>
            <a:ext cx="8863556" cy="2246729"/>
          </a:xfrm>
          <a:prstGeom prst="rect">
            <a:avLst/>
          </a:prstGeom>
          <a:noFill/>
          <a:ln>
            <a:noFill/>
          </a:ln>
        </p:spPr>
        <p:txBody>
          <a:bodyPr spcFirstLastPara="1" wrap="square" lIns="91425" tIns="45700" rIns="91425" bIns="45700" anchor="t" anchorCtr="0">
            <a:spAutoFit/>
          </a:bodyPr>
          <a:lstStyle/>
          <a:p>
            <a:pPr marR="64294" algn="just">
              <a:buSzPts val="1100"/>
              <a:tabLst>
                <a:tab pos="270034" algn="l"/>
              </a:tabLst>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While the Company has included a statement on its energy and emissions management for FY2024, there is no disclosure of any net zero ambition or carbon reduction targets. In light of growing investor expectations around climate resilience and alignment with national and global </a:t>
            </a:r>
            <a:r>
              <a:rPr lang="en-US" sz="2000" b="1" dirty="0" err="1">
                <a:latin typeface="Times New Roman" panose="02020603050405020304" pitchFamily="18" charset="0"/>
                <a:ea typeface="Times New Roman" panose="02020603050405020304" pitchFamily="18" charset="0"/>
                <a:cs typeface="Times New Roman" panose="02020603050405020304" pitchFamily="18" charset="0"/>
              </a:rPr>
              <a:t>decarbonisation</a:t>
            </a: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 commitments, when does the Company intend to establish a roadmap or timeline for setting a net zero or greenhouse gas (GHG) emissions reduction target?</a:t>
            </a:r>
          </a:p>
        </p:txBody>
      </p:sp>
    </p:spTree>
    <p:extLst>
      <p:ext uri="{BB962C8B-B14F-4D97-AF65-F5344CB8AC3E}">
        <p14:creationId xmlns:p14="http://schemas.microsoft.com/office/powerpoint/2010/main" val="3614557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45C360DB-FFF2-9963-44D0-4EB6FA6609F8}"/>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B68408D0-D9F7-62A4-7241-20436A10978E}"/>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4, Our Answer :</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44C7531B-A071-0AD7-CA47-947B02DF7413}"/>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6260DEC1-D3F3-210A-C5EA-A306B744DB5E}"/>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179A81C0-90FB-E916-35B0-A2B0C72799EA}"/>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E04E68B2-0E35-2E93-BEDE-9376CAA6A66D}"/>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211B4AA0-2E5E-B009-A80E-0A4E5DB645FE}"/>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ADCBDAB3-8930-8112-A24E-73C296F094E9}"/>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3BAA4ADF-887C-4F4C-97FB-BA548177F7FD}"/>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Sustainability Matters</a:t>
            </a:r>
          </a:p>
        </p:txBody>
      </p:sp>
      <p:sp>
        <p:nvSpPr>
          <p:cNvPr id="2" name="Rounded Rectangle 9">
            <a:extLst>
              <a:ext uri="{FF2B5EF4-FFF2-40B4-BE49-F238E27FC236}">
                <a16:creationId xmlns:a16="http://schemas.microsoft.com/office/drawing/2014/main" id="{1FF88A50-EF3C-6F54-F38B-90E04343FB98}"/>
              </a:ext>
            </a:extLst>
          </p:cNvPr>
          <p:cNvSpPr/>
          <p:nvPr/>
        </p:nvSpPr>
        <p:spPr>
          <a:xfrm>
            <a:off x="140222" y="1078705"/>
            <a:ext cx="8738535" cy="3105670"/>
          </a:xfrm>
          <a:prstGeom prst="roundRect">
            <a:avLst>
              <a:gd name="adj" fmla="val 5749"/>
            </a:avLst>
          </a:prstGeom>
          <a:solidFill>
            <a:srgbClr val="8BC53F">
              <a:alpha val="30000"/>
            </a:srgbClr>
          </a:solidFill>
          <a:ln>
            <a:solidFill>
              <a:srgbClr val="2B38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This is our first year of reporting on energy use and greenhouse gas (GHG) emissions.</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In order for us to report on GHG emissions or make progress toward net zero, we need data to understand where we currently stand as highlighted in our energy consumption, Scope 1 and Scope 2 Emissions as per page 46 and page 47 of our Annual Report 2024. </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…(cont’d)</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6438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1124B6E9-FBAE-0B5C-72CF-5C5942C512C5}"/>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1652D84C-0072-2572-41C9-8B258BE15FA2}"/>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4, Our Answer :</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9AC4FE64-9132-D06F-CC74-D66530541F7E}"/>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2C886B21-A059-CD5B-47D5-9A18517CBADB}"/>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0BD6512F-8EAE-D613-99D4-D5D7AA31E833}"/>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C4F513E9-8B00-264C-58F2-FEB236917C92}"/>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44768D6B-4FF1-C495-0180-9EA5AC6B8B2F}"/>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177259BF-FB8A-AB7E-33B2-97405FA29CCF}"/>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0B3CDD28-7740-A15A-172F-DDA62571E2F3}"/>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Sustainability Matters</a:t>
            </a:r>
          </a:p>
        </p:txBody>
      </p:sp>
      <p:sp>
        <p:nvSpPr>
          <p:cNvPr id="2" name="Rounded Rectangle 9">
            <a:extLst>
              <a:ext uri="{FF2B5EF4-FFF2-40B4-BE49-F238E27FC236}">
                <a16:creationId xmlns:a16="http://schemas.microsoft.com/office/drawing/2014/main" id="{1EFA02CE-8DED-7DA7-5B8A-CEB40D4B97AA}"/>
              </a:ext>
            </a:extLst>
          </p:cNvPr>
          <p:cNvSpPr/>
          <p:nvPr/>
        </p:nvSpPr>
        <p:spPr>
          <a:xfrm>
            <a:off x="140222" y="1078705"/>
            <a:ext cx="8738535" cy="3105670"/>
          </a:xfrm>
          <a:prstGeom prst="roundRect">
            <a:avLst>
              <a:gd name="adj" fmla="val 5749"/>
            </a:avLst>
          </a:prstGeom>
          <a:solidFill>
            <a:srgbClr val="8BC53F">
              <a:alpha val="30000"/>
            </a:srgbClr>
          </a:solidFill>
          <a:ln>
            <a:solidFill>
              <a:srgbClr val="2B38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…(cont’d)</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We are setting up the right systems to track energy use and emissions across our operations. This will enable us to see a clear picture of our environmental impact and provide us with the necessary data for reporting. Once we have a solid base of data, we’ll be able to set goals, track progress, and take meaningful steps toward reducing our emissions. </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9779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28"/>
        <p:cNvGrpSpPr/>
        <p:nvPr/>
      </p:nvGrpSpPr>
      <p:grpSpPr>
        <a:xfrm>
          <a:off x="0" y="0"/>
          <a:ext cx="0" cy="0"/>
          <a:chOff x="0" y="0"/>
          <a:chExt cx="0" cy="0"/>
        </a:xfrm>
      </p:grpSpPr>
      <p:sp>
        <p:nvSpPr>
          <p:cNvPr id="629" name="Google Shape;629;p9"/>
          <p:cNvSpPr txBox="1"/>
          <p:nvPr/>
        </p:nvSpPr>
        <p:spPr>
          <a:xfrm>
            <a:off x="352465" y="1480324"/>
            <a:ext cx="3661016" cy="923289"/>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5400" b="1" i="0" u="none" strike="noStrike" cap="none">
                <a:solidFill>
                  <a:srgbClr val="2B3990"/>
                </a:solidFill>
                <a:latin typeface="Helvetica Neue"/>
                <a:ea typeface="Helvetica Neue"/>
                <a:cs typeface="Helvetica Neue"/>
                <a:sym typeface="Helvetica Neue"/>
              </a:rPr>
              <a:t>Thank</a:t>
            </a:r>
            <a:r>
              <a:rPr lang="en-US" sz="5400" b="1" i="0" u="none" strike="noStrike" cap="none">
                <a:solidFill>
                  <a:srgbClr val="20247E"/>
                </a:solidFill>
                <a:latin typeface="Helvetica Neue"/>
                <a:ea typeface="Helvetica Neue"/>
                <a:cs typeface="Helvetica Neue"/>
                <a:sym typeface="Helvetica Neue"/>
              </a:rPr>
              <a:t> </a:t>
            </a:r>
            <a:r>
              <a:rPr lang="en-US" sz="5400" b="1" i="0" u="none" strike="noStrike" cap="none">
                <a:solidFill>
                  <a:srgbClr val="8DC63F"/>
                </a:solidFill>
                <a:latin typeface="Helvetica Neue"/>
                <a:ea typeface="Helvetica Neue"/>
                <a:cs typeface="Helvetica Neue"/>
                <a:sym typeface="Helvetica Neue"/>
              </a:rPr>
              <a:t>You</a:t>
            </a:r>
            <a:endParaRPr sz="1400" b="0" i="0" u="none" strike="noStrike" cap="none">
              <a:solidFill>
                <a:srgbClr val="000000"/>
              </a:solidFill>
              <a:latin typeface="Arial"/>
              <a:ea typeface="Arial"/>
              <a:cs typeface="Arial"/>
              <a:sym typeface="Arial"/>
            </a:endParaRPr>
          </a:p>
        </p:txBody>
      </p:sp>
      <p:pic>
        <p:nvPicPr>
          <p:cNvPr id="630" name="Google Shape;630;p9" descr="amtel_logo_CI_Guide_PPT_V1-05.png"/>
          <p:cNvPicPr preferRelativeResize="0"/>
          <p:nvPr/>
        </p:nvPicPr>
        <p:blipFill rotWithShape="1">
          <a:blip r:embed="rId3">
            <a:alphaModFix/>
          </a:blip>
          <a:srcRect/>
          <a:stretch/>
        </p:blipFill>
        <p:spPr>
          <a:xfrm>
            <a:off x="28178" y="3751867"/>
            <a:ext cx="6308781" cy="939031"/>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9722" y="519522"/>
            <a:ext cx="5450590" cy="4104456"/>
          </a:xfrm>
        </p:spPr>
        <p:txBody>
          <a:bodyPr>
            <a:normAutofit/>
          </a:bodyPr>
          <a:lstStyle/>
          <a:p>
            <a:pPr marL="0" indent="0">
              <a:buNone/>
            </a:pPr>
            <a:endParaRPr lang="en-US" sz="1650" dirty="0"/>
          </a:p>
          <a:p>
            <a:pPr marL="0" indent="0">
              <a:buNone/>
            </a:pPr>
            <a:endParaRPr lang="en-MY" dirty="0"/>
          </a:p>
        </p:txBody>
      </p:sp>
      <p:sp>
        <p:nvSpPr>
          <p:cNvPr id="4" name="Rectangle 3"/>
          <p:cNvSpPr/>
          <p:nvPr/>
        </p:nvSpPr>
        <p:spPr>
          <a:xfrm>
            <a:off x="1068136" y="1707655"/>
            <a:ext cx="7173760" cy="1723870"/>
          </a:xfrm>
          <a:prstGeom prst="rect">
            <a:avLst/>
          </a:prstGeom>
        </p:spPr>
        <p:txBody>
          <a:bodyPr wrap="none">
            <a:spAutoFit/>
          </a:bodyPr>
          <a:lstStyle/>
          <a:p>
            <a:pPr algn="ctr">
              <a:lnSpc>
                <a:spcPct val="115000"/>
              </a:lnSpc>
              <a:spcAft>
                <a:spcPts val="750"/>
              </a:spcAft>
            </a:pPr>
            <a:r>
              <a:rPr lang="en-US" sz="4500" b="1" dirty="0">
                <a:latin typeface="Times New Roman" panose="02020603050405020304" pitchFamily="18" charset="0"/>
                <a:ea typeface="SimSun" panose="02010600030101010101" pitchFamily="2" charset="-122"/>
                <a:cs typeface="Times New Roman" panose="02020603050405020304" pitchFamily="18" charset="0"/>
              </a:rPr>
              <a:t>MSWG </a:t>
            </a:r>
          </a:p>
          <a:p>
            <a:pPr algn="ctr">
              <a:lnSpc>
                <a:spcPct val="115000"/>
              </a:lnSpc>
              <a:spcAft>
                <a:spcPts val="750"/>
              </a:spcAft>
            </a:pPr>
            <a:r>
              <a:rPr lang="en-US" sz="4500" b="1" dirty="0">
                <a:latin typeface="Times New Roman" panose="02020603050405020304" pitchFamily="18" charset="0"/>
                <a:ea typeface="SimSun" panose="02010600030101010101" pitchFamily="2" charset="-122"/>
                <a:cs typeface="Times New Roman" panose="02020603050405020304" pitchFamily="18" charset="0"/>
              </a:rPr>
              <a:t>QUESTIONS &amp; ANSWERS</a:t>
            </a:r>
            <a:endParaRPr lang="en-MY" sz="4500" dirty="0">
              <a:latin typeface="Times New Roman" panose="02020603050405020304"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5154043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5" name="Google Shape;115;p23"/>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1</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4FCD7E2F-8FE8-EA03-E14B-A5A6E70E9B41}"/>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Operational &amp; Financial Matters </a:t>
            </a:r>
          </a:p>
        </p:txBody>
      </p:sp>
      <p:sp>
        <p:nvSpPr>
          <p:cNvPr id="24" name="Google Shape;128;p23">
            <a:extLst>
              <a:ext uri="{FF2B5EF4-FFF2-40B4-BE49-F238E27FC236}">
                <a16:creationId xmlns:a16="http://schemas.microsoft.com/office/drawing/2014/main" id="{12A91114-3311-840F-C3F7-5F0D3C0E2C6D}"/>
              </a:ext>
            </a:extLst>
          </p:cNvPr>
          <p:cNvSpPr txBox="1"/>
          <p:nvPr/>
        </p:nvSpPr>
        <p:spPr>
          <a:xfrm>
            <a:off x="140222" y="1064104"/>
            <a:ext cx="8863556" cy="1631175"/>
          </a:xfrm>
          <a:prstGeom prst="rect">
            <a:avLst/>
          </a:prstGeom>
          <a:noFill/>
          <a:ln>
            <a:noFill/>
          </a:ln>
        </p:spPr>
        <p:txBody>
          <a:bodyPr spcFirstLastPara="1" wrap="square" lIns="91425" tIns="45700" rIns="91425" bIns="45700" anchor="t" anchorCtr="0">
            <a:spAutoFit/>
          </a:bodyPr>
          <a:lstStyle/>
          <a:p>
            <a:pPr marR="13811" algn="just">
              <a:buSzPts val="1100"/>
              <a:tabLst>
                <a:tab pos="270034" algn="l"/>
              </a:tabLst>
            </a:pPr>
            <a:r>
              <a:rPr lang="en-US" sz="2000" i="1" dirty="0">
                <a:latin typeface="Times New Roman" panose="02020603050405020304" pitchFamily="18" charset="0"/>
                <a:ea typeface="Times New Roman" panose="02020603050405020304" pitchFamily="18" charset="0"/>
                <a:cs typeface="Gothic Uralic"/>
              </a:rPr>
              <a:t>“The Malaysian automotive industry achieved a significant milestone in 2024, with the Total Industry Volume (“TIV”) surpassing 800,000 units for the first time, reaching 816,747 units – a 2.1% increase from the previous year. Our ICT segment put in dedicated effort and successfully met the growing demand from our automaker customers.” </a:t>
            </a:r>
            <a:r>
              <a:rPr lang="en-US" sz="2000" dirty="0">
                <a:latin typeface="Times New Roman" panose="02020603050405020304" pitchFamily="18" charset="0"/>
                <a:ea typeface="Times New Roman" panose="02020603050405020304" pitchFamily="18" charset="0"/>
                <a:cs typeface="Gothic Uralic"/>
              </a:rPr>
              <a:t>(Page 15 of Annual Report 2024”)</a:t>
            </a:r>
            <a:endParaRPr lang="en-US" sz="2000" i="1" dirty="0">
              <a:latin typeface="Times New Roman" panose="02020603050405020304" pitchFamily="18" charset="0"/>
              <a:ea typeface="Times New Roman" panose="02020603050405020304" pitchFamily="18" charset="0"/>
              <a:cs typeface="Gothic Uralic"/>
            </a:endParaRPr>
          </a:p>
        </p:txBody>
      </p:sp>
      <p:sp>
        <p:nvSpPr>
          <p:cNvPr id="4" name="Rectangle 3">
            <a:extLst>
              <a:ext uri="{FF2B5EF4-FFF2-40B4-BE49-F238E27FC236}">
                <a16:creationId xmlns:a16="http://schemas.microsoft.com/office/drawing/2014/main" id="{CB161048-CEA6-B3AF-4B7D-7A0E32BA7595}"/>
              </a:ext>
            </a:extLst>
          </p:cNvPr>
          <p:cNvSpPr/>
          <p:nvPr/>
        </p:nvSpPr>
        <p:spPr>
          <a:xfrm>
            <a:off x="140222" y="2759883"/>
            <a:ext cx="8863556" cy="1631216"/>
          </a:xfrm>
          <a:prstGeom prst="rect">
            <a:avLst/>
          </a:prstGeom>
        </p:spPr>
        <p:txBody>
          <a:bodyPr wrap="square">
            <a:spAutoFit/>
          </a:bodyPr>
          <a:lstStyle/>
          <a:p>
            <a:pPr marR="13811" algn="just">
              <a:buSzPts val="1100"/>
              <a:tabLst>
                <a:tab pos="270034" algn="l"/>
              </a:tabLst>
            </a:pPr>
            <a:r>
              <a:rPr lang="en-US" sz="2000" b="1" dirty="0">
                <a:latin typeface="Times New Roman" panose="02020603050405020304" pitchFamily="18" charset="0"/>
                <a:ea typeface="Times New Roman" panose="02020603050405020304" pitchFamily="18" charset="0"/>
                <a:cs typeface="Gothic Uralic"/>
              </a:rPr>
              <a:t>Given that TIV hit a record 816,747 units in 2024 and the Company highlighted efforts to meet rising demand from automakers, please clarify why the ICT segment recorded only marginal revenue growth. Specifically, what factors contributed to the disparity between industry expansion and the relatively flat performance of the ICT segment?</a:t>
            </a:r>
            <a:endParaRPr lang="en-US" sz="2000" dirty="0">
              <a:latin typeface="Times New Roman" panose="02020603050405020304" pitchFamily="18" charset="0"/>
              <a:ea typeface="Times New Roman" panose="02020603050405020304" pitchFamily="18" charset="0"/>
              <a:cs typeface="Gothic Uralic"/>
            </a:endParaRPr>
          </a:p>
        </p:txBody>
      </p:sp>
    </p:spTree>
    <p:extLst>
      <p:ext uri="{BB962C8B-B14F-4D97-AF65-F5344CB8AC3E}">
        <p14:creationId xmlns:p14="http://schemas.microsoft.com/office/powerpoint/2010/main" val="40395284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4E8A73B8-797B-3AB0-2105-3EBFA0BFD083}"/>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758A795A-2F01-5719-17A3-980A4666F3EF}"/>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1, Our Answer :</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EF122034-1C02-688E-42F4-02905DBF2AF0}"/>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76C99E29-6D67-66DA-C44B-D24B4A38A86C}"/>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B3FD7158-4ACC-068F-CA0E-479953E3E3A6}"/>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33A23EB1-E0DB-2F4D-DC38-5CA5199CDC3A}"/>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D8068C47-3F49-332B-ED01-44A829D51DAE}"/>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C439727E-5BAF-A885-573A-36371BC4B4FC}"/>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0B439AA7-A241-BC3F-8415-C1F7F0998EBD}"/>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Operational &amp; Financial Matters </a:t>
            </a:r>
          </a:p>
        </p:txBody>
      </p:sp>
      <p:sp>
        <p:nvSpPr>
          <p:cNvPr id="2" name="Rounded Rectangle 9">
            <a:extLst>
              <a:ext uri="{FF2B5EF4-FFF2-40B4-BE49-F238E27FC236}">
                <a16:creationId xmlns:a16="http://schemas.microsoft.com/office/drawing/2014/main" id="{6B40C708-6F59-96C9-16D5-4E0DE170C7AB}"/>
              </a:ext>
            </a:extLst>
          </p:cNvPr>
          <p:cNvSpPr/>
          <p:nvPr/>
        </p:nvSpPr>
        <p:spPr>
          <a:xfrm>
            <a:off x="140222" y="1078704"/>
            <a:ext cx="8738535" cy="3910739"/>
          </a:xfrm>
          <a:prstGeom prst="roundRect">
            <a:avLst>
              <a:gd name="adj" fmla="val 5749"/>
            </a:avLst>
          </a:prstGeom>
          <a:solidFill>
            <a:srgbClr val="8BC53F">
              <a:alpha val="30000"/>
            </a:srgbClr>
          </a:solidFill>
          <a:ln>
            <a:solidFill>
              <a:srgbClr val="2B38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While we have seen marginal revenue growth amid overall stable performance, it's important to note that our product portfolio consists of a variety of items across different price points.</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In FY 2024, the broader automotive industry growth has been largely driven by entry-level or lower-specification variants. These are typically not part of our core offerings, as we focus on supplying more premium or feature-rich solutions. The improved demand in lower-value items has effectively compensated the decline in some of our higher-value products.</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As a result, our performance may not be seen to be fully aligned with the general market trend.</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1196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233E4D97-B0E9-7829-0675-E6526F16D9FC}"/>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E92B766D-6AEE-AEA0-A218-185303CB62F5}"/>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2</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C948818D-ED1A-BA20-399F-F2CFB5C4C78A}"/>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C9E1FB20-C5A1-DA02-1FE3-1C06759864FF}"/>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F8B5C773-280A-C57E-59E3-8BC9E67A6C9E}"/>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1F738184-4C59-95F9-A226-1466B993CB6A}"/>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ECE836AB-4D54-4343-1BFA-889E61B9EAA8}"/>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C56D76F9-0613-D2E0-D253-442083F1AD91}"/>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E916EC13-4E4F-7888-D414-99871E3491EA}"/>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Operational &amp; Financial Matters </a:t>
            </a:r>
          </a:p>
        </p:txBody>
      </p:sp>
      <p:sp>
        <p:nvSpPr>
          <p:cNvPr id="24" name="Google Shape;128;p23">
            <a:extLst>
              <a:ext uri="{FF2B5EF4-FFF2-40B4-BE49-F238E27FC236}">
                <a16:creationId xmlns:a16="http://schemas.microsoft.com/office/drawing/2014/main" id="{52AA1899-47A2-0C6E-249C-E2766282BCD1}"/>
              </a:ext>
            </a:extLst>
          </p:cNvPr>
          <p:cNvSpPr txBox="1"/>
          <p:nvPr/>
        </p:nvSpPr>
        <p:spPr>
          <a:xfrm>
            <a:off x="140222" y="1064104"/>
            <a:ext cx="8863556" cy="1631175"/>
          </a:xfrm>
          <a:prstGeom prst="rect">
            <a:avLst/>
          </a:prstGeom>
          <a:noFill/>
          <a:ln>
            <a:noFill/>
          </a:ln>
        </p:spPr>
        <p:txBody>
          <a:bodyPr spcFirstLastPara="1" wrap="square" lIns="91425" tIns="45700" rIns="91425" bIns="45700" anchor="t" anchorCtr="0">
            <a:spAutoFit/>
          </a:bodyPr>
          <a:lstStyle/>
          <a:p>
            <a:pPr algn="just"/>
            <a:r>
              <a:rPr lang="en-US" sz="2000" dirty="0">
                <a:latin typeface="Times New Roman" panose="02020603050405020304" pitchFamily="18" charset="0"/>
                <a:cs typeface="Times New Roman" panose="02020603050405020304" pitchFamily="18" charset="0"/>
              </a:rPr>
              <a:t>The Company has invested RM8.97 million in fixed income funds and maintains RM4.04 million in fixed deposits alongside RM15.63 million in bank balances. While the Company has expressed its ambition to drive innovation and expand its market presence, it has not disclosed the specific capital allocation dedicated to these strategic initiatives.</a:t>
            </a:r>
            <a:endParaRPr lang="en-MY" sz="2000"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9C8E1C0F-E3F0-11A7-69D2-08E48588C77F}"/>
              </a:ext>
            </a:extLst>
          </p:cNvPr>
          <p:cNvSpPr/>
          <p:nvPr/>
        </p:nvSpPr>
        <p:spPr>
          <a:xfrm>
            <a:off x="140222" y="2759883"/>
            <a:ext cx="8863556" cy="1015663"/>
          </a:xfrm>
          <a:prstGeom prst="rect">
            <a:avLst/>
          </a:prstGeom>
        </p:spPr>
        <p:txBody>
          <a:bodyPr wrap="square">
            <a:spAutoFit/>
          </a:bodyPr>
          <a:lstStyle/>
          <a:p>
            <a:pPr marR="0" algn="just" rtl="0">
              <a:lnSpc>
                <a:spcPct val="100000"/>
              </a:lnSpc>
              <a:spcBef>
                <a:spcPts val="0"/>
              </a:spcBef>
              <a:spcAft>
                <a:spcPts val="0"/>
              </a:spcAft>
            </a:pPr>
            <a:r>
              <a:rPr lang="en-US" sz="2000" b="1" i="0" u="none" strike="noStrike" cap="none" dirty="0">
                <a:solidFill>
                  <a:schemeClr val="tx1"/>
                </a:solidFill>
                <a:latin typeface="Times New Roman" panose="02020603050405020304" pitchFamily="18" charset="0"/>
                <a:ea typeface="Helvetica Neue"/>
                <a:cs typeface="Times New Roman" panose="02020603050405020304" pitchFamily="18" charset="0"/>
                <a:sym typeface="Helvetica Neue"/>
              </a:rPr>
              <a:t>How does the Company evaluate the trade-off between maintaining liquidity through conservative investments and the opportunity cost associated with underinvestment in strategic initiatives?</a:t>
            </a:r>
          </a:p>
        </p:txBody>
      </p:sp>
    </p:spTree>
    <p:extLst>
      <p:ext uri="{BB962C8B-B14F-4D97-AF65-F5344CB8AC3E}">
        <p14:creationId xmlns:p14="http://schemas.microsoft.com/office/powerpoint/2010/main" val="2307207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496C10FA-B21B-9DC9-01B0-145C67E4BAB0}"/>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317B95DD-4B5C-D209-DB8F-2A4D3C48DC64}"/>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2, Our Answer :</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7F7AAD48-1C20-C35E-633A-47BFF3B60301}"/>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4C4C846A-1228-4EBE-76ED-1DFF0BA8F60E}"/>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792DA8E6-F46E-014C-8D9B-4DC94D09BF73}"/>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7D94BC43-5DD6-0042-CEF8-219E96D0CDF4}"/>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0ADBA91A-C137-C89A-29AE-7044B6BE2625}"/>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BF4E5314-9DCB-10F8-F21D-0BBD2AFA1B12}"/>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91E19753-005F-082F-40BA-11A43C05AA28}"/>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Operational &amp; Financial Matters </a:t>
            </a:r>
          </a:p>
        </p:txBody>
      </p:sp>
      <p:sp>
        <p:nvSpPr>
          <p:cNvPr id="2" name="Rounded Rectangle 9">
            <a:extLst>
              <a:ext uri="{FF2B5EF4-FFF2-40B4-BE49-F238E27FC236}">
                <a16:creationId xmlns:a16="http://schemas.microsoft.com/office/drawing/2014/main" id="{951721BA-2302-1354-9B8E-0445378AE757}"/>
              </a:ext>
            </a:extLst>
          </p:cNvPr>
          <p:cNvSpPr/>
          <p:nvPr/>
        </p:nvSpPr>
        <p:spPr>
          <a:xfrm>
            <a:off x="140222" y="1078705"/>
            <a:ext cx="8738535" cy="3105670"/>
          </a:xfrm>
          <a:prstGeom prst="roundRect">
            <a:avLst>
              <a:gd name="adj" fmla="val 5749"/>
            </a:avLst>
          </a:prstGeom>
          <a:solidFill>
            <a:srgbClr val="8BC53F">
              <a:alpha val="30000"/>
            </a:srgbClr>
          </a:solidFill>
          <a:ln>
            <a:solidFill>
              <a:srgbClr val="2B38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The Company takes a balanced approach when weighing liquidity needs against the opportunity cost of underinvesting in strategic initiatives.</a:t>
            </a:r>
          </a:p>
          <a:p>
            <a:pPr algn="just"/>
            <a:endParaRPr lang="en-US" sz="1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We maintain a strong liquidity position to ensure financial stability, meet short- to mid-term obligations, and stay resilient in uncertain market conditions. At the same time, we recognize that holding too much capital in conservative investments can limit growth.</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…(cont’d)</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3104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70C66100-9CA8-4F00-A088-EE1F7B2A5A5E}"/>
            </a:ext>
          </a:extLst>
        </p:cNvPr>
        <p:cNvGrpSpPr/>
        <p:nvPr/>
      </p:nvGrpSpPr>
      <p:grpSpPr>
        <a:xfrm>
          <a:off x="0" y="0"/>
          <a:ext cx="0" cy="0"/>
          <a:chOff x="0" y="0"/>
          <a:chExt cx="0" cy="0"/>
        </a:xfrm>
      </p:grpSpPr>
      <p:sp>
        <p:nvSpPr>
          <p:cNvPr id="116" name="Google Shape;116;p23">
            <a:extLst>
              <a:ext uri="{FF2B5EF4-FFF2-40B4-BE49-F238E27FC236}">
                <a16:creationId xmlns:a16="http://schemas.microsoft.com/office/drawing/2014/main" id="{44CAE2F0-0D9D-8BDE-A52F-8ECEC68FB68B}"/>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F8F21D48-B572-62FC-6949-A3B26AE3E343}"/>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2CB51838-F707-2EF6-986F-C8DC4DAA6B58}"/>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BE5A0B90-B31F-7E39-D9D4-184CA3F38F73}"/>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416D49E4-9BDC-E712-052A-35B40087733A}"/>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FA7BFFD6-EFE2-3434-80F4-25E417F4D8DB}"/>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3B64B1B9-CCEB-CAE5-6F1B-366AE59AFEC5}"/>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Operational &amp; Financial Matters </a:t>
            </a:r>
          </a:p>
        </p:txBody>
      </p:sp>
      <p:sp>
        <p:nvSpPr>
          <p:cNvPr id="2" name="Rounded Rectangle 9">
            <a:extLst>
              <a:ext uri="{FF2B5EF4-FFF2-40B4-BE49-F238E27FC236}">
                <a16:creationId xmlns:a16="http://schemas.microsoft.com/office/drawing/2014/main" id="{06A84589-2C6F-6F5E-25E7-F0A43F49C8FD}"/>
              </a:ext>
            </a:extLst>
          </p:cNvPr>
          <p:cNvSpPr/>
          <p:nvPr/>
        </p:nvSpPr>
        <p:spPr>
          <a:xfrm>
            <a:off x="140222" y="1078704"/>
            <a:ext cx="8738535" cy="3294513"/>
          </a:xfrm>
          <a:prstGeom prst="roundRect">
            <a:avLst>
              <a:gd name="adj" fmla="val 5749"/>
            </a:avLst>
          </a:prstGeom>
          <a:solidFill>
            <a:srgbClr val="8BC53F">
              <a:alpha val="30000"/>
            </a:srgbClr>
          </a:solidFill>
          <a:ln>
            <a:solidFill>
              <a:srgbClr val="2B38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…(cont’d)</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Strategic investments are carefully evaluated based on our long-term goals, their scalability, and our core strengths. That means focusing on innovation within our LOKA ecosystem, investing in talent, and building proprietary intellectual property—rather than relying on third-party technology or simple acquisitions.</a:t>
            </a:r>
          </a:p>
          <a:p>
            <a:pPr algn="just"/>
            <a:endParaRPr lang="en-US" sz="18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We aim to deploy capital where it can create the most value—while staying agile and preserving flexibility. This approach helps us manage risk, remain competitive, and build lasting advantages unique to our business.</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Google Shape;115;p23">
            <a:extLst>
              <a:ext uri="{FF2B5EF4-FFF2-40B4-BE49-F238E27FC236}">
                <a16:creationId xmlns:a16="http://schemas.microsoft.com/office/drawing/2014/main" id="{68AD93EF-7A39-CA63-A3C4-DA0F06DF9F60}"/>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2, Our Answer :</a:t>
            </a:r>
            <a:endParaRPr sz="3000" b="1" i="0" u="none" strike="noStrike" cap="none" dirty="0">
              <a:solidFill>
                <a:srgbClr val="7ABC31"/>
              </a:solidFill>
              <a:latin typeface="Helvetica Neue"/>
              <a:ea typeface="Helvetica Neue"/>
              <a:cs typeface="Helvetica Neue"/>
              <a:sym typeface="Helvetica Neue"/>
            </a:endParaRPr>
          </a:p>
        </p:txBody>
      </p:sp>
    </p:spTree>
    <p:extLst>
      <p:ext uri="{BB962C8B-B14F-4D97-AF65-F5344CB8AC3E}">
        <p14:creationId xmlns:p14="http://schemas.microsoft.com/office/powerpoint/2010/main" val="26487221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CEF3BF30-F9D9-D8E0-4F4A-63F9C7DF2658}"/>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8CFB2975-F9BE-6FA0-FAE1-1D41376BD7DB}"/>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3</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B39AD717-75DB-D966-9C42-B088C7E668DC}"/>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4B51EE16-A09D-5811-857F-1229EF455D0F}"/>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7AB77388-AE0F-39C6-0DD8-005E24378C9F}"/>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6CE44998-3B21-12BE-53FF-3C284A711BCA}"/>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079963A4-8671-ED6A-80DC-BEA3A7CED2E5}"/>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9E5B407D-CA2F-62CE-CFB9-F36E4C3B3AB6}"/>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70A0E117-836A-04C9-863D-5D039E7C1F7B}"/>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Operational &amp; Financial Matters </a:t>
            </a:r>
          </a:p>
        </p:txBody>
      </p:sp>
      <p:sp>
        <p:nvSpPr>
          <p:cNvPr id="24" name="Google Shape;128;p23">
            <a:extLst>
              <a:ext uri="{FF2B5EF4-FFF2-40B4-BE49-F238E27FC236}">
                <a16:creationId xmlns:a16="http://schemas.microsoft.com/office/drawing/2014/main" id="{B0D481BE-5608-7441-9BEB-3B9EB83927A5}"/>
              </a:ext>
            </a:extLst>
          </p:cNvPr>
          <p:cNvSpPr txBox="1"/>
          <p:nvPr/>
        </p:nvSpPr>
        <p:spPr>
          <a:xfrm>
            <a:off x="140222" y="1064104"/>
            <a:ext cx="8863556" cy="1631175"/>
          </a:xfrm>
          <a:prstGeom prst="rect">
            <a:avLst/>
          </a:prstGeom>
          <a:noFill/>
          <a:ln>
            <a:noFill/>
          </a:ln>
        </p:spPr>
        <p:txBody>
          <a:bodyPr spcFirstLastPara="1" wrap="square" lIns="91425" tIns="45700" rIns="91425" bIns="45700" anchor="t" anchorCtr="0">
            <a:spAutoFit/>
          </a:bodyPr>
          <a:lstStyle/>
          <a:p>
            <a:pPr algn="just"/>
            <a:r>
              <a:rPr lang="en-MY" sz="2000" i="1" dirty="0">
                <a:latin typeface="Times New Roman" panose="02020603050405020304" pitchFamily="18" charset="0"/>
                <a:ea typeface="Arial" panose="020B0604020202020204" pitchFamily="34" charset="0"/>
                <a:cs typeface="Times New Roman" panose="02020603050405020304" pitchFamily="18" charset="0"/>
              </a:rPr>
              <a:t>“Our strategic investments in EV-related products and services reinforce our commitment to environmental responsibility and next-generation smart mobility. As the world shifts towards cleaner, smarter transportation, we will continue to drive innovation in this space, ensuring our solutions meet the evolving needs of a greener future.” </a:t>
            </a:r>
            <a:r>
              <a:rPr lang="en-MY" sz="2000" dirty="0">
                <a:latin typeface="Times New Roman" panose="02020603050405020304" pitchFamily="18" charset="0"/>
                <a:ea typeface="Arial" panose="020B0604020202020204" pitchFamily="34" charset="0"/>
                <a:cs typeface="Times New Roman" panose="02020603050405020304" pitchFamily="18" charset="0"/>
              </a:rPr>
              <a:t>(Page 18 of Annual Report 2024)</a:t>
            </a:r>
            <a:endParaRPr lang="en-US" sz="2000" b="1"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95D106F5-E77B-4D73-6D84-BD3B39CC0F2C}"/>
              </a:ext>
            </a:extLst>
          </p:cNvPr>
          <p:cNvSpPr/>
          <p:nvPr/>
        </p:nvSpPr>
        <p:spPr>
          <a:xfrm>
            <a:off x="140222" y="2759883"/>
            <a:ext cx="8863556" cy="1323439"/>
          </a:xfrm>
          <a:prstGeom prst="rect">
            <a:avLst/>
          </a:prstGeom>
        </p:spPr>
        <p:txBody>
          <a:bodyPr wrap="square">
            <a:spAutoFit/>
          </a:bodyPr>
          <a:lstStyle/>
          <a:p>
            <a:pPr algn="just"/>
            <a:r>
              <a:rPr lang="en-MY" sz="2000" b="1" dirty="0">
                <a:effectLst/>
                <a:latin typeface="Times New Roman" panose="02020603050405020304" pitchFamily="18" charset="0"/>
                <a:ea typeface="Arial" panose="020B0604020202020204" pitchFamily="34" charset="0"/>
                <a:cs typeface="Times New Roman" panose="02020603050405020304" pitchFamily="18" charset="0"/>
              </a:rPr>
              <a:t>Please elaborate on the specific EV-related products and services included in the Company’s strategic investment portfolio. Additionally, kindly clarify how these investments align with and effectively address the evolving demands of a greener future.</a:t>
            </a:r>
            <a:endParaRPr lang="en-US" sz="2000" b="1"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943603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3">
          <a:extLst>
            <a:ext uri="{FF2B5EF4-FFF2-40B4-BE49-F238E27FC236}">
              <a16:creationId xmlns:a16="http://schemas.microsoft.com/office/drawing/2014/main" id="{4C048D95-D5AD-2AF6-A587-30F2780D6184}"/>
            </a:ext>
          </a:extLst>
        </p:cNvPr>
        <p:cNvGrpSpPr/>
        <p:nvPr/>
      </p:nvGrpSpPr>
      <p:grpSpPr>
        <a:xfrm>
          <a:off x="0" y="0"/>
          <a:ext cx="0" cy="0"/>
          <a:chOff x="0" y="0"/>
          <a:chExt cx="0" cy="0"/>
        </a:xfrm>
      </p:grpSpPr>
      <p:sp>
        <p:nvSpPr>
          <p:cNvPr id="115" name="Google Shape;115;p23">
            <a:extLst>
              <a:ext uri="{FF2B5EF4-FFF2-40B4-BE49-F238E27FC236}">
                <a16:creationId xmlns:a16="http://schemas.microsoft.com/office/drawing/2014/main" id="{549F7550-7DAB-A2ED-3787-B2DF3A07184D}"/>
              </a:ext>
            </a:extLst>
          </p:cNvPr>
          <p:cNvSpPr txBox="1"/>
          <p:nvPr/>
        </p:nvSpPr>
        <p:spPr>
          <a:xfrm>
            <a:off x="184948" y="524747"/>
            <a:ext cx="7682836" cy="553957"/>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000" b="1" i="0" u="none" strike="noStrike" cap="none" dirty="0">
                <a:solidFill>
                  <a:srgbClr val="7ABC31"/>
                </a:solidFill>
                <a:latin typeface="Helvetica Neue"/>
                <a:ea typeface="Helvetica Neue"/>
                <a:cs typeface="Helvetica Neue"/>
                <a:sym typeface="Helvetica Neue"/>
              </a:rPr>
              <a:t>Question 3, Our Answer :</a:t>
            </a:r>
            <a:endParaRPr sz="3000" b="1" i="0" u="none" strike="noStrike" cap="none" dirty="0">
              <a:solidFill>
                <a:srgbClr val="7ABC31"/>
              </a:solidFill>
              <a:latin typeface="Helvetica Neue"/>
              <a:ea typeface="Helvetica Neue"/>
              <a:cs typeface="Helvetica Neue"/>
              <a:sym typeface="Helvetica Neue"/>
            </a:endParaRPr>
          </a:p>
        </p:txBody>
      </p:sp>
      <p:sp>
        <p:nvSpPr>
          <p:cNvPr id="116" name="Google Shape;116;p23">
            <a:extLst>
              <a:ext uri="{FF2B5EF4-FFF2-40B4-BE49-F238E27FC236}">
                <a16:creationId xmlns:a16="http://schemas.microsoft.com/office/drawing/2014/main" id="{9CF9A2FA-E7E5-89F0-884D-FE4746D1BE5B}"/>
              </a:ext>
            </a:extLst>
          </p:cNvPr>
          <p:cNvSpPr/>
          <p:nvPr/>
        </p:nvSpPr>
        <p:spPr>
          <a:xfrm>
            <a:off x="-1251797" y="1161135"/>
            <a:ext cx="1141228" cy="532951"/>
          </a:xfrm>
          <a:prstGeom prst="rect">
            <a:avLst/>
          </a:prstGeom>
          <a:solidFill>
            <a:srgbClr val="8DC63F"/>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R141 G198 G63</a:t>
            </a:r>
            <a:endParaRPr sz="1100" b="0" i="0" u="none" strike="noStrike" cap="none" dirty="0">
              <a:solidFill>
                <a:schemeClr val="lt1"/>
              </a:solidFill>
              <a:latin typeface="Calibri"/>
              <a:ea typeface="Calibri"/>
              <a:cs typeface="Calibri"/>
              <a:sym typeface="Calibri"/>
            </a:endParaRPr>
          </a:p>
        </p:txBody>
      </p:sp>
      <p:sp>
        <p:nvSpPr>
          <p:cNvPr id="117" name="Google Shape;117;p23">
            <a:extLst>
              <a:ext uri="{FF2B5EF4-FFF2-40B4-BE49-F238E27FC236}">
                <a16:creationId xmlns:a16="http://schemas.microsoft.com/office/drawing/2014/main" id="{2670EA91-A81B-A666-D2FE-6C515B719B16}"/>
              </a:ext>
            </a:extLst>
          </p:cNvPr>
          <p:cNvSpPr/>
          <p:nvPr/>
        </p:nvSpPr>
        <p:spPr>
          <a:xfrm>
            <a:off x="-1247554" y="2361297"/>
            <a:ext cx="1141228" cy="532951"/>
          </a:xfrm>
          <a:prstGeom prst="rect">
            <a:avLst/>
          </a:prstGeom>
          <a:solidFill>
            <a:srgbClr val="006CB0"/>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LIGHT BLUE</a:t>
            </a:r>
            <a:endParaRPr sz="14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a:solidFill>
                  <a:schemeClr val="lt1"/>
                </a:solidFill>
                <a:latin typeface="Calibri"/>
                <a:ea typeface="Calibri"/>
                <a:cs typeface="Calibri"/>
                <a:sym typeface="Calibri"/>
              </a:rPr>
              <a:t>R0 G108 G176</a:t>
            </a:r>
            <a:endParaRPr sz="1100" b="0" i="0" u="none" strike="noStrike" cap="none">
              <a:solidFill>
                <a:schemeClr val="lt1"/>
              </a:solidFill>
              <a:latin typeface="Calibri"/>
              <a:ea typeface="Calibri"/>
              <a:cs typeface="Calibri"/>
              <a:sym typeface="Calibri"/>
            </a:endParaRPr>
          </a:p>
        </p:txBody>
      </p:sp>
      <p:sp>
        <p:nvSpPr>
          <p:cNvPr id="118" name="Google Shape;118;p23">
            <a:extLst>
              <a:ext uri="{FF2B5EF4-FFF2-40B4-BE49-F238E27FC236}">
                <a16:creationId xmlns:a16="http://schemas.microsoft.com/office/drawing/2014/main" id="{DD1B7E09-BA6E-4C73-B539-3D114B8301CD}"/>
              </a:ext>
            </a:extLst>
          </p:cNvPr>
          <p:cNvSpPr/>
          <p:nvPr/>
        </p:nvSpPr>
        <p:spPr>
          <a:xfrm>
            <a:off x="-1247554" y="590898"/>
            <a:ext cx="1141228" cy="532951"/>
          </a:xfrm>
          <a:prstGeom prst="rect">
            <a:avLst/>
          </a:prstGeom>
          <a:solidFill>
            <a:srgbClr val="B1D34A"/>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LIGHT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R177 G211 G74</a:t>
            </a:r>
            <a:endParaRPr sz="1100" b="0" i="0" u="none" strike="noStrike" cap="none" dirty="0">
              <a:solidFill>
                <a:schemeClr val="lt1"/>
              </a:solidFill>
              <a:latin typeface="Calibri"/>
              <a:ea typeface="Calibri"/>
              <a:cs typeface="Calibri"/>
              <a:sym typeface="Calibri"/>
            </a:endParaRPr>
          </a:p>
        </p:txBody>
      </p:sp>
      <p:sp>
        <p:nvSpPr>
          <p:cNvPr id="119" name="Google Shape;119;p23">
            <a:extLst>
              <a:ext uri="{FF2B5EF4-FFF2-40B4-BE49-F238E27FC236}">
                <a16:creationId xmlns:a16="http://schemas.microsoft.com/office/drawing/2014/main" id="{125E13A5-E0F4-A68B-A44E-35FB112B5033}"/>
              </a:ext>
            </a:extLst>
          </p:cNvPr>
          <p:cNvSpPr/>
          <p:nvPr/>
        </p:nvSpPr>
        <p:spPr>
          <a:xfrm>
            <a:off x="-1247554" y="1724115"/>
            <a:ext cx="1141228" cy="532951"/>
          </a:xfrm>
          <a:prstGeom prst="rect">
            <a:avLst/>
          </a:prstGeom>
          <a:solidFill>
            <a:srgbClr val="6D9D31"/>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GREEN</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R109 G157 G49</a:t>
            </a:r>
            <a:endParaRPr sz="1100" b="0" i="0" u="none" strike="noStrike" cap="none" dirty="0">
              <a:solidFill>
                <a:schemeClr val="lt1"/>
              </a:solidFill>
              <a:latin typeface="Calibri"/>
              <a:ea typeface="Calibri"/>
              <a:cs typeface="Calibri"/>
              <a:sym typeface="Calibri"/>
            </a:endParaRPr>
          </a:p>
        </p:txBody>
      </p:sp>
      <p:sp>
        <p:nvSpPr>
          <p:cNvPr id="120" name="Google Shape;120;p23">
            <a:extLst>
              <a:ext uri="{FF2B5EF4-FFF2-40B4-BE49-F238E27FC236}">
                <a16:creationId xmlns:a16="http://schemas.microsoft.com/office/drawing/2014/main" id="{80C4F1FC-70D8-3957-43BE-25CEA8F202ED}"/>
              </a:ext>
            </a:extLst>
          </p:cNvPr>
          <p:cNvSpPr/>
          <p:nvPr/>
        </p:nvSpPr>
        <p:spPr>
          <a:xfrm>
            <a:off x="-1247554" y="2908762"/>
            <a:ext cx="1141228" cy="532951"/>
          </a:xfrm>
          <a:prstGeom prst="rect">
            <a:avLst/>
          </a:prstGeom>
          <a:solidFill>
            <a:srgbClr val="2B3990"/>
          </a:solidFill>
          <a:ln w="9525" cap="flat" cmpd="sng">
            <a:solidFill>
              <a:srgbClr val="2B399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MEDIUM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R43 G57 G144</a:t>
            </a:r>
            <a:endParaRPr sz="1100" b="0" i="0" u="none" strike="noStrike" cap="none" dirty="0">
              <a:solidFill>
                <a:schemeClr val="lt1"/>
              </a:solidFill>
              <a:latin typeface="Calibri"/>
              <a:ea typeface="Calibri"/>
              <a:cs typeface="Calibri"/>
              <a:sym typeface="Calibri"/>
            </a:endParaRPr>
          </a:p>
        </p:txBody>
      </p:sp>
      <p:sp>
        <p:nvSpPr>
          <p:cNvPr id="121" name="Google Shape;121;p23">
            <a:extLst>
              <a:ext uri="{FF2B5EF4-FFF2-40B4-BE49-F238E27FC236}">
                <a16:creationId xmlns:a16="http://schemas.microsoft.com/office/drawing/2014/main" id="{CA1E395F-D576-9B9D-C504-7E96CF531BC1}"/>
              </a:ext>
            </a:extLst>
          </p:cNvPr>
          <p:cNvSpPr/>
          <p:nvPr/>
        </p:nvSpPr>
        <p:spPr>
          <a:xfrm>
            <a:off x="-1244540" y="3459726"/>
            <a:ext cx="1141228" cy="532951"/>
          </a:xfrm>
          <a:prstGeom prst="rect">
            <a:avLst/>
          </a:prstGeom>
          <a:solidFill>
            <a:srgbClr val="1E246E"/>
          </a:solidFill>
          <a:ln>
            <a:noFill/>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DARK BLUE</a:t>
            </a:r>
            <a:endParaRPr sz="1400" b="0" i="0" u="none" strike="noStrike" cap="none" dirty="0">
              <a:solidFill>
                <a:srgbClr val="000000"/>
              </a:solidFill>
              <a:latin typeface="Arial"/>
              <a:ea typeface="Arial"/>
              <a:cs typeface="Arial"/>
              <a:sym typeface="Arial"/>
            </a:endParaRPr>
          </a:p>
          <a:p>
            <a:pPr marL="0" marR="0" lvl="0" indent="0" algn="ctr" rtl="0">
              <a:lnSpc>
                <a:spcPct val="100000"/>
              </a:lnSpc>
              <a:spcBef>
                <a:spcPts val="0"/>
              </a:spcBef>
              <a:spcAft>
                <a:spcPts val="0"/>
              </a:spcAft>
              <a:buNone/>
            </a:pPr>
            <a:r>
              <a:rPr lang="en-US" sz="1100" b="0" i="0" u="none" strike="noStrike" cap="none" dirty="0">
                <a:solidFill>
                  <a:schemeClr val="lt1"/>
                </a:solidFill>
                <a:latin typeface="Calibri"/>
                <a:ea typeface="Calibri"/>
                <a:cs typeface="Calibri"/>
                <a:sym typeface="Calibri"/>
              </a:rPr>
              <a:t>R30 G36 G110</a:t>
            </a:r>
            <a:endParaRPr sz="1100" b="0" i="0" u="none" strike="noStrike" cap="none" dirty="0">
              <a:solidFill>
                <a:schemeClr val="lt1"/>
              </a:solidFill>
              <a:latin typeface="Calibri"/>
              <a:ea typeface="Calibri"/>
              <a:cs typeface="Calibri"/>
              <a:sym typeface="Calibri"/>
            </a:endParaRPr>
          </a:p>
        </p:txBody>
      </p:sp>
      <p:sp>
        <p:nvSpPr>
          <p:cNvPr id="19" name="Google Shape;135;p24">
            <a:extLst>
              <a:ext uri="{FF2B5EF4-FFF2-40B4-BE49-F238E27FC236}">
                <a16:creationId xmlns:a16="http://schemas.microsoft.com/office/drawing/2014/main" id="{C25DABDF-9D59-7417-B344-44DB9CE72113}"/>
              </a:ext>
            </a:extLst>
          </p:cNvPr>
          <p:cNvSpPr txBox="1"/>
          <p:nvPr/>
        </p:nvSpPr>
        <p:spPr>
          <a:xfrm>
            <a:off x="140222" y="6163"/>
            <a:ext cx="6312495" cy="584735"/>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US" sz="3200" b="1" dirty="0">
                <a:solidFill>
                  <a:srgbClr val="2B3990"/>
                </a:solidFill>
                <a:latin typeface="Helvetica Neue"/>
                <a:ea typeface="Helvetica Neue"/>
                <a:cs typeface="Helvetica Neue"/>
                <a:sym typeface="Helvetica Neue"/>
              </a:rPr>
              <a:t>Operational &amp; Financial Matters </a:t>
            </a:r>
          </a:p>
        </p:txBody>
      </p:sp>
      <p:sp>
        <p:nvSpPr>
          <p:cNvPr id="2" name="Rounded Rectangle 9">
            <a:extLst>
              <a:ext uri="{FF2B5EF4-FFF2-40B4-BE49-F238E27FC236}">
                <a16:creationId xmlns:a16="http://schemas.microsoft.com/office/drawing/2014/main" id="{E702BDDE-A36B-5D02-9390-9D53BDBF85B4}"/>
              </a:ext>
            </a:extLst>
          </p:cNvPr>
          <p:cNvSpPr/>
          <p:nvPr/>
        </p:nvSpPr>
        <p:spPr>
          <a:xfrm>
            <a:off x="140222" y="1078705"/>
            <a:ext cx="8738535" cy="3105670"/>
          </a:xfrm>
          <a:prstGeom prst="roundRect">
            <a:avLst>
              <a:gd name="adj" fmla="val 5749"/>
            </a:avLst>
          </a:prstGeom>
          <a:solidFill>
            <a:srgbClr val="8BC53F">
              <a:alpha val="30000"/>
            </a:srgbClr>
          </a:solidFill>
          <a:ln>
            <a:solidFill>
              <a:srgbClr val="2B388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Electric vehicles (EVs) and green energy are two crucial components in our country's efforts toward sustainability and reducing greenhouse gas emissions. Our government has set a 20% target for EVs of total car sales by 2030. At AMTEL, we are transforming ourselves from a traditional hardware and software technology supplier into a smart mobility solutions provider. Our Green Technology division is positioned to capitalize on the rapidly growing EV sector.</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rPr>
              <a:t>…(cont’d)</a:t>
            </a: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a:p>
            <a:pPr algn="just"/>
            <a:endParaRPr lang="en-US" sz="2000" dirty="0">
              <a:solidFill>
                <a:schemeClr val="tx1"/>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56375"/>
      </p:ext>
    </p:extLst>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spcFirstLastPara="1" wrap="square" lIns="91425" tIns="45700" rIns="91425" bIns="45700" anchor="t" anchorCtr="0">
        <a:spAutoFit/>
      </a:bodyPr>
      <a:lstStyle>
        <a:defPPr marL="457200" marR="0" indent="-457200" algn="l" rtl="0">
          <a:lnSpc>
            <a:spcPct val="100000"/>
          </a:lnSpc>
          <a:spcBef>
            <a:spcPts val="0"/>
          </a:spcBef>
          <a:spcAft>
            <a:spcPts val="0"/>
          </a:spcAft>
          <a:buFont typeface="+mj-lt"/>
          <a:buAutoNum type="arabicPeriod"/>
          <a:defRPr sz="2400" b="1" i="0" u="none" strike="noStrike" cap="none" dirty="0" err="1" smtClean="0">
            <a:solidFill>
              <a:srgbClr val="7ABC31"/>
            </a:solidFill>
            <a:latin typeface="Helvetica Neue"/>
            <a:ea typeface="Helvetica Neue"/>
            <a:cs typeface="Helvetica Neue"/>
            <a:sym typeface="Helvetica Neue"/>
          </a:defRPr>
        </a:defPPr>
      </a:lstStyle>
    </a:txDef>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33773</TotalTime>
  <Words>1407</Words>
  <Application>Microsoft Office PowerPoint</Application>
  <PresentationFormat>On-screen Show (16:9)</PresentationFormat>
  <Paragraphs>214</Paragraphs>
  <Slides>14</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Times New Roman</vt:lpstr>
      <vt:lpstr>Helvetica Neue</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Chester</dc:creator>
  <cp:lastModifiedBy>H0057</cp:lastModifiedBy>
  <cp:revision>38</cp:revision>
  <cp:lastPrinted>2024-05-20T08:48:24Z</cp:lastPrinted>
  <dcterms:created xsi:type="dcterms:W3CDTF">2021-05-12T06:11:35Z</dcterms:created>
  <dcterms:modified xsi:type="dcterms:W3CDTF">2025-06-24T02:56:03Z</dcterms:modified>
</cp:coreProperties>
</file>